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</p:sldIdLst>
  <p:sldSz cx="9144000" cy="6858000" type="screen4x3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2006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PC</c:v>
                </c:pt>
                <c:pt idx="1">
                  <c:v>PORTATIL</c:v>
                </c:pt>
                <c:pt idx="2">
                  <c:v>PALM</c:v>
                </c:pt>
                <c:pt idx="3">
                  <c:v>AGENDAS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1000000</c:v>
                </c:pt>
                <c:pt idx="1">
                  <c:v>500000</c:v>
                </c:pt>
                <c:pt idx="2">
                  <c:v>350000</c:v>
                </c:pt>
                <c:pt idx="3">
                  <c:v>200000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2005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PC</c:v>
                </c:pt>
                <c:pt idx="1">
                  <c:v>PORTATIL</c:v>
                </c:pt>
                <c:pt idx="2">
                  <c:v>PALM</c:v>
                </c:pt>
                <c:pt idx="3">
                  <c:v>AGENDAS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2000000</c:v>
                </c:pt>
                <c:pt idx="1">
                  <c:v>1200000</c:v>
                </c:pt>
                <c:pt idx="2">
                  <c:v>600000</c:v>
                </c:pt>
                <c:pt idx="3">
                  <c:v>350000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PC</c:v>
                </c:pt>
                <c:pt idx="1">
                  <c:v>PORTATIL</c:v>
                </c:pt>
                <c:pt idx="2">
                  <c:v>PALM</c:v>
                </c:pt>
                <c:pt idx="3">
                  <c:v>AGENDAS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3000000</c:v>
                </c:pt>
                <c:pt idx="1">
                  <c:v>2000000</c:v>
                </c:pt>
                <c:pt idx="2">
                  <c:v>1200000</c:v>
                </c:pt>
                <c:pt idx="3">
                  <c:v>600000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709248"/>
        <c:axId val="32706944"/>
      </c:barChart>
      <c:catAx>
        <c:axId val="32709248"/>
        <c:scaling>
          <c:orientation val="minMax"/>
        </c:scaling>
        <c:delete val="0"/>
        <c:axPos val="b"/>
        <c:majorTickMark val="out"/>
        <c:minorTickMark val="none"/>
        <c:tickLblPos val="nextTo"/>
        <c:crossAx val="32706944"/>
        <c:crosses val="autoZero"/>
        <c:auto val="1"/>
        <c:lblAlgn val="ctr"/>
        <c:lblOffset val="100"/>
        <c:noMultiLvlLbl val="0"/>
      </c:catAx>
      <c:valAx>
        <c:axId val="3270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709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es-CO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E18BB-2D06-44B5-BCE8-CCE2BC27C98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AE96A6D-0277-4807-AC01-0C5D262E4C57}">
      <dgm:prSet phldrT="[Texto]"/>
      <dgm:spPr/>
      <dgm:t>
        <a:bodyPr/>
        <a:lstStyle/>
        <a:p>
          <a:r>
            <a:rPr lang="es-CO" dirty="0" smtClean="0"/>
            <a:t>HARDWARE</a:t>
          </a:r>
          <a:endParaRPr lang="es-CO" dirty="0"/>
        </a:p>
      </dgm:t>
    </dgm:pt>
    <dgm:pt modelId="{0BE02FEA-3EB7-4EC6-A6F8-30E6F8C324FF}" type="parTrans" cxnId="{A3A7E3DA-09D8-4A9C-9FE6-9D092BF4540B}">
      <dgm:prSet/>
      <dgm:spPr/>
      <dgm:t>
        <a:bodyPr/>
        <a:lstStyle/>
        <a:p>
          <a:endParaRPr lang="es-CO"/>
        </a:p>
      </dgm:t>
    </dgm:pt>
    <dgm:pt modelId="{B09A1DE2-8627-42E0-8291-7D77DF0A5ADD}" type="sibTrans" cxnId="{A3A7E3DA-09D8-4A9C-9FE6-9D092BF4540B}">
      <dgm:prSet/>
      <dgm:spPr/>
      <dgm:t>
        <a:bodyPr/>
        <a:lstStyle/>
        <a:p>
          <a:endParaRPr lang="es-CO"/>
        </a:p>
      </dgm:t>
    </dgm:pt>
    <dgm:pt modelId="{0EC50943-4691-4C01-BAB2-5F208BA243C2}">
      <dgm:prSet phldrT="[Texto]"/>
      <dgm:spPr/>
      <dgm:t>
        <a:bodyPr/>
        <a:lstStyle/>
        <a:p>
          <a:r>
            <a:rPr lang="es-CO" dirty="0" smtClean="0"/>
            <a:t>FREEWARE</a:t>
          </a:r>
          <a:endParaRPr lang="es-CO" dirty="0"/>
        </a:p>
      </dgm:t>
    </dgm:pt>
    <dgm:pt modelId="{FE792135-10DD-4A62-852C-7E4ED499BB4E}" type="parTrans" cxnId="{092BB0D7-2BAD-44C5-B3EE-6285FDA0FBCA}">
      <dgm:prSet/>
      <dgm:spPr/>
      <dgm:t>
        <a:bodyPr/>
        <a:lstStyle/>
        <a:p>
          <a:endParaRPr lang="es-CO"/>
        </a:p>
      </dgm:t>
    </dgm:pt>
    <dgm:pt modelId="{EAB69CC0-BEF6-4A79-9EE9-9BF1B05BF068}" type="sibTrans" cxnId="{092BB0D7-2BAD-44C5-B3EE-6285FDA0FBCA}">
      <dgm:prSet/>
      <dgm:spPr/>
      <dgm:t>
        <a:bodyPr/>
        <a:lstStyle/>
        <a:p>
          <a:endParaRPr lang="es-CO"/>
        </a:p>
      </dgm:t>
    </dgm:pt>
    <dgm:pt modelId="{381A3D4F-21E0-4C0E-A103-AF463701AD36}">
      <dgm:prSet phldrT="[Texto]"/>
      <dgm:spPr/>
      <dgm:t>
        <a:bodyPr/>
        <a:lstStyle/>
        <a:p>
          <a:r>
            <a:rPr lang="es-CO" dirty="0" smtClean="0"/>
            <a:t>FIRMWARE</a:t>
          </a:r>
          <a:endParaRPr lang="es-CO" dirty="0"/>
        </a:p>
      </dgm:t>
    </dgm:pt>
    <dgm:pt modelId="{6666177F-3DBE-4D02-AEAD-BE3FDB895AC1}" type="parTrans" cxnId="{412885F5-EDE7-4A28-B239-11C77090C1C2}">
      <dgm:prSet/>
      <dgm:spPr/>
      <dgm:t>
        <a:bodyPr/>
        <a:lstStyle/>
        <a:p>
          <a:endParaRPr lang="es-CO"/>
        </a:p>
      </dgm:t>
    </dgm:pt>
    <dgm:pt modelId="{7BF07C1A-8BA3-487B-A2F2-ACAFD84278CE}" type="sibTrans" cxnId="{412885F5-EDE7-4A28-B239-11C77090C1C2}">
      <dgm:prSet/>
      <dgm:spPr/>
      <dgm:t>
        <a:bodyPr/>
        <a:lstStyle/>
        <a:p>
          <a:endParaRPr lang="es-CO"/>
        </a:p>
      </dgm:t>
    </dgm:pt>
    <dgm:pt modelId="{AD75F36D-5A6F-47FC-BC2D-F4CB44D2B70D}">
      <dgm:prSet/>
      <dgm:spPr/>
      <dgm:t>
        <a:bodyPr/>
        <a:lstStyle/>
        <a:p>
          <a:r>
            <a:rPr lang="es-CO" dirty="0" smtClean="0"/>
            <a:t>SOFTWARE</a:t>
          </a:r>
          <a:endParaRPr lang="es-CO" dirty="0"/>
        </a:p>
      </dgm:t>
    </dgm:pt>
    <dgm:pt modelId="{CD1E9430-A5B3-43D3-9F09-967FD9DB5DDB}" type="parTrans" cxnId="{24A59C48-8950-47D8-9EFF-FD17812413DC}">
      <dgm:prSet/>
      <dgm:spPr/>
      <dgm:t>
        <a:bodyPr/>
        <a:lstStyle/>
        <a:p>
          <a:endParaRPr lang="es-CO"/>
        </a:p>
      </dgm:t>
    </dgm:pt>
    <dgm:pt modelId="{E1AB5799-12D8-4DD5-807B-F580CDAEB7A7}" type="sibTrans" cxnId="{24A59C48-8950-47D8-9EFF-FD17812413DC}">
      <dgm:prSet/>
      <dgm:spPr/>
      <dgm:t>
        <a:bodyPr/>
        <a:lstStyle/>
        <a:p>
          <a:endParaRPr lang="es-CO"/>
        </a:p>
      </dgm:t>
    </dgm:pt>
    <dgm:pt modelId="{CF15EDB2-D704-434E-A26D-FD377E8594EF}" type="pres">
      <dgm:prSet presAssocID="{3AEE18BB-2D06-44B5-BCE8-CCE2BC27C98B}" presName="linearFlow" presStyleCnt="0">
        <dgm:presLayoutVars>
          <dgm:dir/>
          <dgm:resizeHandles val="exact"/>
        </dgm:presLayoutVars>
      </dgm:prSet>
      <dgm:spPr/>
    </dgm:pt>
    <dgm:pt modelId="{ACF0B563-9C89-4399-B03F-C876BFCD8E4B}" type="pres">
      <dgm:prSet presAssocID="{9AE96A6D-0277-4807-AC01-0C5D262E4C57}" presName="composite" presStyleCnt="0"/>
      <dgm:spPr/>
    </dgm:pt>
    <dgm:pt modelId="{42424493-6525-4C8F-BBAA-B7062841BE14}" type="pres">
      <dgm:prSet presAssocID="{9AE96A6D-0277-4807-AC01-0C5D262E4C57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85694240-E2C0-4934-B27E-6F0A63C40F44}" type="pres">
      <dgm:prSet presAssocID="{9AE96A6D-0277-4807-AC01-0C5D262E4C57}" presName="txShp" presStyleLbl="node1" presStyleIdx="0" presStyleCnt="4">
        <dgm:presLayoutVars>
          <dgm:bulletEnabled val="1"/>
        </dgm:presLayoutVars>
      </dgm:prSet>
      <dgm:spPr/>
    </dgm:pt>
    <dgm:pt modelId="{5508BECC-33FE-47C7-800B-E566AF654DE5}" type="pres">
      <dgm:prSet presAssocID="{B09A1DE2-8627-42E0-8291-7D77DF0A5ADD}" presName="spacing" presStyleCnt="0"/>
      <dgm:spPr/>
    </dgm:pt>
    <dgm:pt modelId="{AD6E79AC-FC92-4629-A6AF-74E899C15FEB}" type="pres">
      <dgm:prSet presAssocID="{AD75F36D-5A6F-47FC-BC2D-F4CB44D2B70D}" presName="composite" presStyleCnt="0"/>
      <dgm:spPr/>
    </dgm:pt>
    <dgm:pt modelId="{6D7924E0-4CF0-4997-9DA6-3D71BA4FE4B4}" type="pres">
      <dgm:prSet presAssocID="{AD75F36D-5A6F-47FC-BC2D-F4CB44D2B70D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1918C01B-76E1-4DCD-A256-E80C13EEFD60}" type="pres">
      <dgm:prSet presAssocID="{AD75F36D-5A6F-47FC-BC2D-F4CB44D2B70D}" presName="txShp" presStyleLbl="node1" presStyleIdx="1" presStyleCnt="4">
        <dgm:presLayoutVars>
          <dgm:bulletEnabled val="1"/>
        </dgm:presLayoutVars>
      </dgm:prSet>
      <dgm:spPr/>
    </dgm:pt>
    <dgm:pt modelId="{BCA777F7-49FB-4410-BEEE-CEFBCCA8458A}" type="pres">
      <dgm:prSet presAssocID="{E1AB5799-12D8-4DD5-807B-F580CDAEB7A7}" presName="spacing" presStyleCnt="0"/>
      <dgm:spPr/>
    </dgm:pt>
    <dgm:pt modelId="{7B78F5C9-967C-48B4-BEA0-2ECF6B8A7952}" type="pres">
      <dgm:prSet presAssocID="{0EC50943-4691-4C01-BAB2-5F208BA243C2}" presName="composite" presStyleCnt="0"/>
      <dgm:spPr/>
    </dgm:pt>
    <dgm:pt modelId="{6A2C14F2-981A-4C0D-9068-C8A93BDA3010}" type="pres">
      <dgm:prSet presAssocID="{0EC50943-4691-4C01-BAB2-5F208BA243C2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E8DDD3E1-4FA0-41D4-8280-109B0F0CB16D}" type="pres">
      <dgm:prSet presAssocID="{0EC50943-4691-4C01-BAB2-5F208BA243C2}" presName="txShp" presStyleLbl="node1" presStyleIdx="2" presStyleCnt="4">
        <dgm:presLayoutVars>
          <dgm:bulletEnabled val="1"/>
        </dgm:presLayoutVars>
      </dgm:prSet>
      <dgm:spPr/>
    </dgm:pt>
    <dgm:pt modelId="{B2E55A90-A328-4BAE-A21E-624B7B74D4ED}" type="pres">
      <dgm:prSet presAssocID="{EAB69CC0-BEF6-4A79-9EE9-9BF1B05BF068}" presName="spacing" presStyleCnt="0"/>
      <dgm:spPr/>
    </dgm:pt>
    <dgm:pt modelId="{E848FB4E-93F4-4026-9E45-5E096C71FE94}" type="pres">
      <dgm:prSet presAssocID="{381A3D4F-21E0-4C0E-A103-AF463701AD36}" presName="composite" presStyleCnt="0"/>
      <dgm:spPr/>
    </dgm:pt>
    <dgm:pt modelId="{80C94FBC-07D0-4CF6-86C0-76B66740760E}" type="pres">
      <dgm:prSet presAssocID="{381A3D4F-21E0-4C0E-A103-AF463701AD36}" presName="imgShp" presStyleLbl="fgImgPlace1" presStyleIdx="3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A493CE3-C44B-408F-A15C-3AF17B3B8A14}" type="pres">
      <dgm:prSet presAssocID="{381A3D4F-21E0-4C0E-A103-AF463701AD36}" presName="txShp" presStyleLbl="node1" presStyleIdx="3" presStyleCnt="4">
        <dgm:presLayoutVars>
          <dgm:bulletEnabled val="1"/>
        </dgm:presLayoutVars>
      </dgm:prSet>
      <dgm:spPr/>
    </dgm:pt>
  </dgm:ptLst>
  <dgm:cxnLst>
    <dgm:cxn modelId="{24A59C48-8950-47D8-9EFF-FD17812413DC}" srcId="{3AEE18BB-2D06-44B5-BCE8-CCE2BC27C98B}" destId="{AD75F36D-5A6F-47FC-BC2D-F4CB44D2B70D}" srcOrd="1" destOrd="0" parTransId="{CD1E9430-A5B3-43D3-9F09-967FD9DB5DDB}" sibTransId="{E1AB5799-12D8-4DD5-807B-F580CDAEB7A7}"/>
    <dgm:cxn modelId="{092BB0D7-2BAD-44C5-B3EE-6285FDA0FBCA}" srcId="{3AEE18BB-2D06-44B5-BCE8-CCE2BC27C98B}" destId="{0EC50943-4691-4C01-BAB2-5F208BA243C2}" srcOrd="2" destOrd="0" parTransId="{FE792135-10DD-4A62-852C-7E4ED499BB4E}" sibTransId="{EAB69CC0-BEF6-4A79-9EE9-9BF1B05BF068}"/>
    <dgm:cxn modelId="{412885F5-EDE7-4A28-B239-11C77090C1C2}" srcId="{3AEE18BB-2D06-44B5-BCE8-CCE2BC27C98B}" destId="{381A3D4F-21E0-4C0E-A103-AF463701AD36}" srcOrd="3" destOrd="0" parTransId="{6666177F-3DBE-4D02-AEAD-BE3FDB895AC1}" sibTransId="{7BF07C1A-8BA3-487B-A2F2-ACAFD84278CE}"/>
    <dgm:cxn modelId="{B2D6108A-FB7B-46BA-845C-38C1D1C04076}" type="presOf" srcId="{3AEE18BB-2D06-44B5-BCE8-CCE2BC27C98B}" destId="{CF15EDB2-D704-434E-A26D-FD377E8594EF}" srcOrd="0" destOrd="0" presId="urn:microsoft.com/office/officeart/2005/8/layout/vList3"/>
    <dgm:cxn modelId="{7495F9CD-B9AC-4AD1-B345-3F3068173520}" type="presOf" srcId="{AD75F36D-5A6F-47FC-BC2D-F4CB44D2B70D}" destId="{1918C01B-76E1-4DCD-A256-E80C13EEFD60}" srcOrd="0" destOrd="0" presId="urn:microsoft.com/office/officeart/2005/8/layout/vList3"/>
    <dgm:cxn modelId="{A3A7E3DA-09D8-4A9C-9FE6-9D092BF4540B}" srcId="{3AEE18BB-2D06-44B5-BCE8-CCE2BC27C98B}" destId="{9AE96A6D-0277-4807-AC01-0C5D262E4C57}" srcOrd="0" destOrd="0" parTransId="{0BE02FEA-3EB7-4EC6-A6F8-30E6F8C324FF}" sibTransId="{B09A1DE2-8627-42E0-8291-7D77DF0A5ADD}"/>
    <dgm:cxn modelId="{A8AA2049-D3E1-4A21-AB4B-BD60887BA0F6}" type="presOf" srcId="{0EC50943-4691-4C01-BAB2-5F208BA243C2}" destId="{E8DDD3E1-4FA0-41D4-8280-109B0F0CB16D}" srcOrd="0" destOrd="0" presId="urn:microsoft.com/office/officeart/2005/8/layout/vList3"/>
    <dgm:cxn modelId="{14C6FED4-1B61-4F66-A0B3-3F62B1D87D2C}" type="presOf" srcId="{9AE96A6D-0277-4807-AC01-0C5D262E4C57}" destId="{85694240-E2C0-4934-B27E-6F0A63C40F44}" srcOrd="0" destOrd="0" presId="urn:microsoft.com/office/officeart/2005/8/layout/vList3"/>
    <dgm:cxn modelId="{30C8000D-66F9-43C4-97C7-20DCA6819346}" type="presOf" srcId="{381A3D4F-21E0-4C0E-A103-AF463701AD36}" destId="{DA493CE3-C44B-408F-A15C-3AF17B3B8A14}" srcOrd="0" destOrd="0" presId="urn:microsoft.com/office/officeart/2005/8/layout/vList3"/>
    <dgm:cxn modelId="{9639CC00-A9FF-4A6B-9C17-72C7DD74F36F}" type="presParOf" srcId="{CF15EDB2-D704-434E-A26D-FD377E8594EF}" destId="{ACF0B563-9C89-4399-B03F-C876BFCD8E4B}" srcOrd="0" destOrd="0" presId="urn:microsoft.com/office/officeart/2005/8/layout/vList3"/>
    <dgm:cxn modelId="{DB6E6BB4-05C1-4BC9-B68E-947E6AA290C0}" type="presParOf" srcId="{ACF0B563-9C89-4399-B03F-C876BFCD8E4B}" destId="{42424493-6525-4C8F-BBAA-B7062841BE14}" srcOrd="0" destOrd="0" presId="urn:microsoft.com/office/officeart/2005/8/layout/vList3"/>
    <dgm:cxn modelId="{A5610079-2968-4DCF-9834-4D51013EF32E}" type="presParOf" srcId="{ACF0B563-9C89-4399-B03F-C876BFCD8E4B}" destId="{85694240-E2C0-4934-B27E-6F0A63C40F44}" srcOrd="1" destOrd="0" presId="urn:microsoft.com/office/officeart/2005/8/layout/vList3"/>
    <dgm:cxn modelId="{13D1E2A1-A6B2-49B7-B0D3-557CB1FF2EC5}" type="presParOf" srcId="{CF15EDB2-D704-434E-A26D-FD377E8594EF}" destId="{5508BECC-33FE-47C7-800B-E566AF654DE5}" srcOrd="1" destOrd="0" presId="urn:microsoft.com/office/officeart/2005/8/layout/vList3"/>
    <dgm:cxn modelId="{03339D5C-B2F8-411F-B4CD-D65EA51FA30F}" type="presParOf" srcId="{CF15EDB2-D704-434E-A26D-FD377E8594EF}" destId="{AD6E79AC-FC92-4629-A6AF-74E899C15FEB}" srcOrd="2" destOrd="0" presId="urn:microsoft.com/office/officeart/2005/8/layout/vList3"/>
    <dgm:cxn modelId="{06302A71-65DF-4896-9E4B-F836206CEDB9}" type="presParOf" srcId="{AD6E79AC-FC92-4629-A6AF-74E899C15FEB}" destId="{6D7924E0-4CF0-4997-9DA6-3D71BA4FE4B4}" srcOrd="0" destOrd="0" presId="urn:microsoft.com/office/officeart/2005/8/layout/vList3"/>
    <dgm:cxn modelId="{43A1FDE7-060A-438A-91CA-42B989D42058}" type="presParOf" srcId="{AD6E79AC-FC92-4629-A6AF-74E899C15FEB}" destId="{1918C01B-76E1-4DCD-A256-E80C13EEFD60}" srcOrd="1" destOrd="0" presId="urn:microsoft.com/office/officeart/2005/8/layout/vList3"/>
    <dgm:cxn modelId="{182F64A3-7CFA-4732-9199-0293EFDCC7BF}" type="presParOf" srcId="{CF15EDB2-D704-434E-A26D-FD377E8594EF}" destId="{BCA777F7-49FB-4410-BEEE-CEFBCCA8458A}" srcOrd="3" destOrd="0" presId="urn:microsoft.com/office/officeart/2005/8/layout/vList3"/>
    <dgm:cxn modelId="{AFC39B43-E502-4CCF-B903-29AF9C74C3FF}" type="presParOf" srcId="{CF15EDB2-D704-434E-A26D-FD377E8594EF}" destId="{7B78F5C9-967C-48B4-BEA0-2ECF6B8A7952}" srcOrd="4" destOrd="0" presId="urn:microsoft.com/office/officeart/2005/8/layout/vList3"/>
    <dgm:cxn modelId="{615B001D-CEB9-4BE7-B480-EEF66D779DAD}" type="presParOf" srcId="{7B78F5C9-967C-48B4-BEA0-2ECF6B8A7952}" destId="{6A2C14F2-981A-4C0D-9068-C8A93BDA3010}" srcOrd="0" destOrd="0" presId="urn:microsoft.com/office/officeart/2005/8/layout/vList3"/>
    <dgm:cxn modelId="{96667FC9-83CC-40C1-8234-4B9E40025720}" type="presParOf" srcId="{7B78F5C9-967C-48B4-BEA0-2ECF6B8A7952}" destId="{E8DDD3E1-4FA0-41D4-8280-109B0F0CB16D}" srcOrd="1" destOrd="0" presId="urn:microsoft.com/office/officeart/2005/8/layout/vList3"/>
    <dgm:cxn modelId="{4D1F5963-E9CD-4FEE-8433-C56BF6C23908}" type="presParOf" srcId="{CF15EDB2-D704-434E-A26D-FD377E8594EF}" destId="{B2E55A90-A328-4BAE-A21E-624B7B74D4ED}" srcOrd="5" destOrd="0" presId="urn:microsoft.com/office/officeart/2005/8/layout/vList3"/>
    <dgm:cxn modelId="{3D186700-5248-481C-81D5-540D0ECB8E6E}" type="presParOf" srcId="{CF15EDB2-D704-434E-A26D-FD377E8594EF}" destId="{E848FB4E-93F4-4026-9E45-5E096C71FE94}" srcOrd="6" destOrd="0" presId="urn:microsoft.com/office/officeart/2005/8/layout/vList3"/>
    <dgm:cxn modelId="{48B0D040-F655-467B-B7CB-7B3D32AD0DD5}" type="presParOf" srcId="{E848FB4E-93F4-4026-9E45-5E096C71FE94}" destId="{80C94FBC-07D0-4CF6-86C0-76B66740760E}" srcOrd="0" destOrd="0" presId="urn:microsoft.com/office/officeart/2005/8/layout/vList3"/>
    <dgm:cxn modelId="{E1BB06AE-0B94-4038-9B63-10E611487578}" type="presParOf" srcId="{E848FB4E-93F4-4026-9E45-5E096C71FE94}" destId="{DA493CE3-C44B-408F-A15C-3AF17B3B8A1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FD1B71-0DD4-4557-BB42-94F56ECD9A5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7CD55D6-02CF-4B25-8398-29B0661CFB40}">
      <dgm:prSet phldrT="[Texto]" custT="1"/>
      <dgm:spPr/>
      <dgm:t>
        <a:bodyPr/>
        <a:lstStyle/>
        <a:p>
          <a:r>
            <a:rPr lang="es-AR" sz="1300" b="1" dirty="0" smtClean="0"/>
            <a:t>PC</a:t>
          </a:r>
          <a:endParaRPr lang="es-AR" sz="1300" b="1" dirty="0"/>
        </a:p>
      </dgm:t>
    </dgm:pt>
    <dgm:pt modelId="{650E22C8-583A-4A90-A777-901C4BF2E28E}" type="parTrans" cxnId="{A8FE406F-12AF-4F93-BC9A-3798D3EE30DD}">
      <dgm:prSet/>
      <dgm:spPr/>
      <dgm:t>
        <a:bodyPr/>
        <a:lstStyle/>
        <a:p>
          <a:endParaRPr lang="es-AR" sz="1300" b="1"/>
        </a:p>
      </dgm:t>
    </dgm:pt>
    <dgm:pt modelId="{10CDCF1C-E286-4329-A82B-D562D426F8B8}" type="sibTrans" cxnId="{A8FE406F-12AF-4F93-BC9A-3798D3EE30DD}">
      <dgm:prSet/>
      <dgm:spPr/>
      <dgm:t>
        <a:bodyPr/>
        <a:lstStyle/>
        <a:p>
          <a:endParaRPr lang="es-AR" sz="1300" b="1"/>
        </a:p>
      </dgm:t>
    </dgm:pt>
    <dgm:pt modelId="{48B71831-8B74-45C4-B4BF-ECED79C7C94E}">
      <dgm:prSet phldrT="[Texto]" custT="1"/>
      <dgm:spPr/>
      <dgm:t>
        <a:bodyPr/>
        <a:lstStyle/>
        <a:p>
          <a:r>
            <a:rPr lang="es-AR" sz="1300" b="1" dirty="0" smtClean="0"/>
            <a:t>HARDWARE</a:t>
          </a:r>
          <a:endParaRPr lang="es-AR" sz="1300" b="1" dirty="0"/>
        </a:p>
      </dgm:t>
    </dgm:pt>
    <dgm:pt modelId="{B2320698-2BCD-4AA6-95AE-D9CFA13D6716}" type="parTrans" cxnId="{BB4BC466-9FA3-4EE7-8406-39D9FC8E80C8}">
      <dgm:prSet/>
      <dgm:spPr/>
      <dgm:t>
        <a:bodyPr/>
        <a:lstStyle/>
        <a:p>
          <a:endParaRPr lang="es-AR" sz="1300" b="1"/>
        </a:p>
      </dgm:t>
    </dgm:pt>
    <dgm:pt modelId="{90082B23-940E-470A-A842-BFBA2B0DDC0A}" type="sibTrans" cxnId="{BB4BC466-9FA3-4EE7-8406-39D9FC8E80C8}">
      <dgm:prSet/>
      <dgm:spPr/>
      <dgm:t>
        <a:bodyPr/>
        <a:lstStyle/>
        <a:p>
          <a:endParaRPr lang="es-AR" sz="1300" b="1"/>
        </a:p>
      </dgm:t>
    </dgm:pt>
    <dgm:pt modelId="{AE4C54CE-AF47-40EC-B86B-3CFC02190023}">
      <dgm:prSet phldrT="[Texto]" custT="1"/>
      <dgm:spPr/>
      <dgm:t>
        <a:bodyPr/>
        <a:lstStyle/>
        <a:p>
          <a:r>
            <a:rPr lang="es-AR" sz="1300" b="1" dirty="0" smtClean="0"/>
            <a:t>PERIFERICOS</a:t>
          </a:r>
          <a:endParaRPr lang="es-AR" sz="1300" b="1" dirty="0"/>
        </a:p>
      </dgm:t>
    </dgm:pt>
    <dgm:pt modelId="{6B69EE0A-66AD-4ABA-8FA5-6DF4BA2E6C64}" type="parTrans" cxnId="{4C303E72-45E8-49D2-ABD3-6DB7E47139B8}">
      <dgm:prSet/>
      <dgm:spPr/>
      <dgm:t>
        <a:bodyPr/>
        <a:lstStyle/>
        <a:p>
          <a:endParaRPr lang="es-AR" sz="1300" b="1"/>
        </a:p>
      </dgm:t>
    </dgm:pt>
    <dgm:pt modelId="{1EBC5A20-FC73-4C90-9518-2739C6ECB507}" type="sibTrans" cxnId="{4C303E72-45E8-49D2-ABD3-6DB7E47139B8}">
      <dgm:prSet/>
      <dgm:spPr/>
      <dgm:t>
        <a:bodyPr/>
        <a:lstStyle/>
        <a:p>
          <a:endParaRPr lang="es-AR" sz="1300" b="1"/>
        </a:p>
      </dgm:t>
    </dgm:pt>
    <dgm:pt modelId="{7514E277-180C-4DE6-9BE7-6E4960384B43}">
      <dgm:prSet phldrT="[Texto]" custT="1"/>
      <dgm:spPr/>
      <dgm:t>
        <a:bodyPr/>
        <a:lstStyle/>
        <a:p>
          <a:r>
            <a:rPr lang="es-AR" sz="1300" b="1" dirty="0" smtClean="0"/>
            <a:t>SOFTWARE</a:t>
          </a:r>
          <a:endParaRPr lang="es-AR" sz="1300" b="1" dirty="0"/>
        </a:p>
      </dgm:t>
    </dgm:pt>
    <dgm:pt modelId="{D0C20804-05A4-4DED-8694-5366028E9177}" type="parTrans" cxnId="{E43FC449-87C0-4EB9-9258-57E8589B5602}">
      <dgm:prSet/>
      <dgm:spPr/>
      <dgm:t>
        <a:bodyPr/>
        <a:lstStyle/>
        <a:p>
          <a:endParaRPr lang="es-AR" sz="1300" b="1"/>
        </a:p>
      </dgm:t>
    </dgm:pt>
    <dgm:pt modelId="{0BE72900-5DBE-4722-8B15-8340F093B54C}" type="sibTrans" cxnId="{E43FC449-87C0-4EB9-9258-57E8589B5602}">
      <dgm:prSet/>
      <dgm:spPr/>
      <dgm:t>
        <a:bodyPr/>
        <a:lstStyle/>
        <a:p>
          <a:endParaRPr lang="es-AR" sz="1300" b="1"/>
        </a:p>
      </dgm:t>
    </dgm:pt>
    <dgm:pt modelId="{A99E23C4-EAC1-40D1-BFA0-DC430504A760}">
      <dgm:prSet phldrT="[Texto]" custT="1"/>
      <dgm:spPr/>
      <dgm:t>
        <a:bodyPr/>
        <a:lstStyle/>
        <a:p>
          <a:r>
            <a:rPr lang="es-AR" sz="1300" b="1" dirty="0" smtClean="0"/>
            <a:t>SISTEMAS OPERATIVOS</a:t>
          </a:r>
          <a:endParaRPr lang="es-AR" sz="1300" b="1" dirty="0"/>
        </a:p>
      </dgm:t>
    </dgm:pt>
    <dgm:pt modelId="{A0ACC031-B18D-4782-9B64-BB30208641CB}" type="parTrans" cxnId="{4B8B6BD7-7B38-450E-92FD-D1533D8981A3}">
      <dgm:prSet/>
      <dgm:spPr/>
      <dgm:t>
        <a:bodyPr/>
        <a:lstStyle/>
        <a:p>
          <a:endParaRPr lang="es-AR" sz="1300" b="1"/>
        </a:p>
      </dgm:t>
    </dgm:pt>
    <dgm:pt modelId="{81112A60-0167-41BA-9D61-D69ACFE3C1E2}" type="sibTrans" cxnId="{4B8B6BD7-7B38-450E-92FD-D1533D8981A3}">
      <dgm:prSet/>
      <dgm:spPr/>
      <dgm:t>
        <a:bodyPr/>
        <a:lstStyle/>
        <a:p>
          <a:endParaRPr lang="es-AR" sz="1300" b="1"/>
        </a:p>
      </dgm:t>
    </dgm:pt>
    <dgm:pt modelId="{3A2BB673-FF14-405C-9620-08D1B4221596}">
      <dgm:prSet custT="1"/>
      <dgm:spPr/>
      <dgm:t>
        <a:bodyPr/>
        <a:lstStyle/>
        <a:p>
          <a:r>
            <a:rPr lang="es-AR" sz="1300" b="1" dirty="0" smtClean="0"/>
            <a:t>PORGRAMAS O APLICACIONES</a:t>
          </a:r>
          <a:endParaRPr lang="es-AR" sz="1300" b="1" dirty="0"/>
        </a:p>
      </dgm:t>
    </dgm:pt>
    <dgm:pt modelId="{55B55DA8-1448-4476-BDA2-DC9CF663C957}" type="parTrans" cxnId="{654F4B29-C120-423D-A428-9C05F81023A5}">
      <dgm:prSet/>
      <dgm:spPr/>
      <dgm:t>
        <a:bodyPr/>
        <a:lstStyle/>
        <a:p>
          <a:endParaRPr lang="es-AR" sz="1300" b="1"/>
        </a:p>
      </dgm:t>
    </dgm:pt>
    <dgm:pt modelId="{608CEF52-EB47-4B00-B0E3-0616D53C8C82}" type="sibTrans" cxnId="{654F4B29-C120-423D-A428-9C05F81023A5}">
      <dgm:prSet/>
      <dgm:spPr/>
      <dgm:t>
        <a:bodyPr/>
        <a:lstStyle/>
        <a:p>
          <a:endParaRPr lang="es-AR" sz="1300" b="1"/>
        </a:p>
      </dgm:t>
    </dgm:pt>
    <dgm:pt modelId="{90A5F1D3-AF39-4353-A9AA-01EABA0BCD82}">
      <dgm:prSet custT="1"/>
      <dgm:spPr/>
      <dgm:t>
        <a:bodyPr/>
        <a:lstStyle/>
        <a:p>
          <a:r>
            <a:rPr lang="es-AR" sz="1300" b="1" dirty="0" smtClean="0"/>
            <a:t>UTILERIA</a:t>
          </a:r>
          <a:endParaRPr lang="es-AR" sz="1300" b="1" dirty="0"/>
        </a:p>
      </dgm:t>
    </dgm:pt>
    <dgm:pt modelId="{39709D54-72B9-4B2C-9DAD-BFA9E9C078FE}" type="parTrans" cxnId="{41A76419-A656-40DE-9449-774CEC066519}">
      <dgm:prSet/>
      <dgm:spPr/>
      <dgm:t>
        <a:bodyPr/>
        <a:lstStyle/>
        <a:p>
          <a:endParaRPr lang="es-AR" sz="1300" b="1"/>
        </a:p>
      </dgm:t>
    </dgm:pt>
    <dgm:pt modelId="{4AF49C39-922C-450E-A58A-48C4FB2C9CE5}" type="sibTrans" cxnId="{41A76419-A656-40DE-9449-774CEC066519}">
      <dgm:prSet/>
      <dgm:spPr/>
      <dgm:t>
        <a:bodyPr/>
        <a:lstStyle/>
        <a:p>
          <a:endParaRPr lang="es-AR" sz="1300" b="1"/>
        </a:p>
      </dgm:t>
    </dgm:pt>
    <dgm:pt modelId="{9CF07B94-238B-406B-8111-B9B56D33DA8B}">
      <dgm:prSet custT="1"/>
      <dgm:spPr/>
      <dgm:t>
        <a:bodyPr/>
        <a:lstStyle/>
        <a:p>
          <a:r>
            <a:rPr lang="es-AR" sz="1300" b="1" dirty="0" smtClean="0"/>
            <a:t>P. ENTRADA</a:t>
          </a:r>
          <a:endParaRPr lang="es-AR" sz="1300" b="1" dirty="0"/>
        </a:p>
      </dgm:t>
    </dgm:pt>
    <dgm:pt modelId="{CB840AFC-08E8-4957-B69C-B97D620A5327}" type="parTrans" cxnId="{CCC2BF62-5789-4D1C-867A-C541A86D7B7E}">
      <dgm:prSet/>
      <dgm:spPr/>
      <dgm:t>
        <a:bodyPr/>
        <a:lstStyle/>
        <a:p>
          <a:endParaRPr lang="es-AR" sz="1300" b="1"/>
        </a:p>
      </dgm:t>
    </dgm:pt>
    <dgm:pt modelId="{A9A10C10-D535-4C78-83F9-F5AEC5AF081B}" type="sibTrans" cxnId="{CCC2BF62-5789-4D1C-867A-C541A86D7B7E}">
      <dgm:prSet/>
      <dgm:spPr/>
      <dgm:t>
        <a:bodyPr/>
        <a:lstStyle/>
        <a:p>
          <a:endParaRPr lang="es-AR" sz="1300" b="1"/>
        </a:p>
      </dgm:t>
    </dgm:pt>
    <dgm:pt modelId="{0EB0F486-D836-4ED4-9528-5B8373FF0BB6}">
      <dgm:prSet custT="1"/>
      <dgm:spPr/>
      <dgm:t>
        <a:bodyPr/>
        <a:lstStyle/>
        <a:p>
          <a:r>
            <a:rPr lang="es-AR" sz="1300" b="1" dirty="0" smtClean="0"/>
            <a:t>P. SALIDA</a:t>
          </a:r>
          <a:endParaRPr lang="es-AR" sz="1300" b="1" dirty="0"/>
        </a:p>
      </dgm:t>
    </dgm:pt>
    <dgm:pt modelId="{6C1B1CF6-2834-4E1F-8B16-AB7EBB740102}" type="parTrans" cxnId="{1EE444F8-A215-4DFC-B82A-05F524F9AF4D}">
      <dgm:prSet/>
      <dgm:spPr/>
      <dgm:t>
        <a:bodyPr/>
        <a:lstStyle/>
        <a:p>
          <a:endParaRPr lang="es-AR" sz="1300" b="1"/>
        </a:p>
      </dgm:t>
    </dgm:pt>
    <dgm:pt modelId="{3E779E64-EE7B-4CEA-94EE-A50D43D3BD56}" type="sibTrans" cxnId="{1EE444F8-A215-4DFC-B82A-05F524F9AF4D}">
      <dgm:prSet/>
      <dgm:spPr/>
      <dgm:t>
        <a:bodyPr/>
        <a:lstStyle/>
        <a:p>
          <a:endParaRPr lang="es-AR" sz="1300" b="1"/>
        </a:p>
      </dgm:t>
    </dgm:pt>
    <dgm:pt modelId="{B77F2D2B-BFD0-4FC9-8FF5-4847D7EF9267}">
      <dgm:prSet custT="1"/>
      <dgm:spPr/>
      <dgm:t>
        <a:bodyPr/>
        <a:lstStyle/>
        <a:p>
          <a:r>
            <a:rPr lang="es-AR" sz="1300" b="1" dirty="0" smtClean="0"/>
            <a:t>P. MIXTOS</a:t>
          </a:r>
          <a:endParaRPr lang="es-AR" sz="1300" b="1" dirty="0"/>
        </a:p>
      </dgm:t>
    </dgm:pt>
    <dgm:pt modelId="{C1BE2842-3B45-4C97-8351-44A92333CB65}" type="parTrans" cxnId="{064C8C54-8A3F-4EE2-B61B-7489A75A58DD}">
      <dgm:prSet/>
      <dgm:spPr/>
      <dgm:t>
        <a:bodyPr/>
        <a:lstStyle/>
        <a:p>
          <a:endParaRPr lang="es-AR" sz="1300" b="1"/>
        </a:p>
      </dgm:t>
    </dgm:pt>
    <dgm:pt modelId="{94CF9441-A7B2-4569-942C-52EAB6ED8D88}" type="sibTrans" cxnId="{064C8C54-8A3F-4EE2-B61B-7489A75A58DD}">
      <dgm:prSet/>
      <dgm:spPr/>
      <dgm:t>
        <a:bodyPr/>
        <a:lstStyle/>
        <a:p>
          <a:endParaRPr lang="es-AR" sz="1300" b="1"/>
        </a:p>
      </dgm:t>
    </dgm:pt>
    <dgm:pt modelId="{0E4EF4FD-7F59-4299-AF3B-2DC92B211482}">
      <dgm:prSet custT="1"/>
      <dgm:spPr/>
      <dgm:t>
        <a:bodyPr/>
        <a:lstStyle/>
        <a:p>
          <a:r>
            <a:rPr lang="es-AR" sz="1300" b="1" dirty="0" smtClean="0"/>
            <a:t>WINDOWS</a:t>
          </a:r>
        </a:p>
        <a:p>
          <a:r>
            <a:rPr lang="es-AR" sz="1300" b="1" dirty="0" smtClean="0"/>
            <a:t>LINUX</a:t>
          </a:r>
          <a:endParaRPr lang="es-AR" sz="1300" b="1" dirty="0"/>
        </a:p>
      </dgm:t>
    </dgm:pt>
    <dgm:pt modelId="{7B1BD62E-98F0-4CA7-8493-C4F3412448A8}" type="parTrans" cxnId="{9711B0FF-0A84-4CC3-89A2-8256F36EEEB0}">
      <dgm:prSet/>
      <dgm:spPr/>
      <dgm:t>
        <a:bodyPr/>
        <a:lstStyle/>
        <a:p>
          <a:endParaRPr lang="es-AR" sz="1300" b="1"/>
        </a:p>
      </dgm:t>
    </dgm:pt>
    <dgm:pt modelId="{6735CFDE-9020-45F0-83DA-42DC6B53DCDC}" type="sibTrans" cxnId="{9711B0FF-0A84-4CC3-89A2-8256F36EEEB0}">
      <dgm:prSet/>
      <dgm:spPr/>
      <dgm:t>
        <a:bodyPr/>
        <a:lstStyle/>
        <a:p>
          <a:endParaRPr lang="es-AR" sz="1300" b="1"/>
        </a:p>
      </dgm:t>
    </dgm:pt>
    <dgm:pt modelId="{06F44338-EAF8-4E1E-A9DC-56EE9FA10420}">
      <dgm:prSet custT="1"/>
      <dgm:spPr/>
      <dgm:t>
        <a:bodyPr/>
        <a:lstStyle/>
        <a:p>
          <a:r>
            <a:rPr lang="es-AR" sz="1300" b="1" dirty="0" smtClean="0"/>
            <a:t>WORD</a:t>
          </a:r>
        </a:p>
        <a:p>
          <a:r>
            <a:rPr lang="es-AR" sz="1300" b="1" dirty="0" smtClean="0"/>
            <a:t>EXCEL</a:t>
          </a:r>
        </a:p>
      </dgm:t>
    </dgm:pt>
    <dgm:pt modelId="{60EBE8E2-E325-4CF0-984D-4B4F0349BB2C}" type="parTrans" cxnId="{EEA748B7-15C2-4310-B40A-CE5A596D71D5}">
      <dgm:prSet/>
      <dgm:spPr/>
      <dgm:t>
        <a:bodyPr/>
        <a:lstStyle/>
        <a:p>
          <a:endParaRPr lang="es-AR" sz="1300" b="1"/>
        </a:p>
      </dgm:t>
    </dgm:pt>
    <dgm:pt modelId="{0E8C24F9-B95D-4A56-B4BA-1428600BC7F0}" type="sibTrans" cxnId="{EEA748B7-15C2-4310-B40A-CE5A596D71D5}">
      <dgm:prSet/>
      <dgm:spPr/>
      <dgm:t>
        <a:bodyPr/>
        <a:lstStyle/>
        <a:p>
          <a:endParaRPr lang="es-AR" sz="1300" b="1"/>
        </a:p>
      </dgm:t>
    </dgm:pt>
    <dgm:pt modelId="{BC97C26F-4BB0-4629-A0E1-029F6E732F13}">
      <dgm:prSet custT="1"/>
      <dgm:spPr/>
      <dgm:t>
        <a:bodyPr/>
        <a:lstStyle/>
        <a:p>
          <a:r>
            <a:rPr lang="es-AR" sz="1300" b="1" dirty="0" smtClean="0"/>
            <a:t>EXPLORADOR DE WINDOWS</a:t>
          </a:r>
          <a:endParaRPr lang="es-AR" sz="1300" b="1" dirty="0"/>
        </a:p>
      </dgm:t>
    </dgm:pt>
    <dgm:pt modelId="{3864977D-7E52-4BE8-ABD7-5B0CAF160338}" type="parTrans" cxnId="{280ADA1B-55B6-458F-9E1B-669F5A808530}">
      <dgm:prSet/>
      <dgm:spPr/>
      <dgm:t>
        <a:bodyPr/>
        <a:lstStyle/>
        <a:p>
          <a:endParaRPr lang="es-AR" sz="1300" b="1"/>
        </a:p>
      </dgm:t>
    </dgm:pt>
    <dgm:pt modelId="{52F358C4-3286-4434-AFC7-4C2996DBA94D}" type="sibTrans" cxnId="{280ADA1B-55B6-458F-9E1B-669F5A808530}">
      <dgm:prSet/>
      <dgm:spPr/>
      <dgm:t>
        <a:bodyPr/>
        <a:lstStyle/>
        <a:p>
          <a:endParaRPr lang="es-AR" sz="1300" b="1"/>
        </a:p>
      </dgm:t>
    </dgm:pt>
    <dgm:pt modelId="{FF341B28-A301-4284-B8CC-54AE0E471EBE}" type="pres">
      <dgm:prSet presAssocID="{15FD1B71-0DD4-4557-BB42-94F56ECD9A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B8F34D82-68E1-4061-8A81-8E6ABE7C1E7B}" type="pres">
      <dgm:prSet presAssocID="{57CD55D6-02CF-4B25-8398-29B0661CFB40}" presName="hierRoot1" presStyleCnt="0"/>
      <dgm:spPr/>
    </dgm:pt>
    <dgm:pt modelId="{A1690B87-D3DB-479D-8C56-43CC7384BCD0}" type="pres">
      <dgm:prSet presAssocID="{57CD55D6-02CF-4B25-8398-29B0661CFB40}" presName="composite" presStyleCnt="0"/>
      <dgm:spPr/>
    </dgm:pt>
    <dgm:pt modelId="{70B77C58-A8FC-491D-8A05-4FE092F44DDC}" type="pres">
      <dgm:prSet presAssocID="{57CD55D6-02CF-4B25-8398-29B0661CFB40}" presName="background" presStyleLbl="node0" presStyleIdx="0" presStyleCnt="1"/>
      <dgm:spPr/>
    </dgm:pt>
    <dgm:pt modelId="{25929D6A-AF9F-4839-A961-482876D89DC0}" type="pres">
      <dgm:prSet presAssocID="{57CD55D6-02CF-4B25-8398-29B0661CFB4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6F62391-C701-401B-8E11-CDA4AA5ACD1B}" type="pres">
      <dgm:prSet presAssocID="{57CD55D6-02CF-4B25-8398-29B0661CFB40}" presName="hierChild2" presStyleCnt="0"/>
      <dgm:spPr/>
    </dgm:pt>
    <dgm:pt modelId="{478D3CAB-2D2C-478D-9341-FF5906E12B61}" type="pres">
      <dgm:prSet presAssocID="{B2320698-2BCD-4AA6-95AE-D9CFA13D6716}" presName="Name10" presStyleLbl="parChTrans1D2" presStyleIdx="0" presStyleCnt="2"/>
      <dgm:spPr/>
      <dgm:t>
        <a:bodyPr/>
        <a:lstStyle/>
        <a:p>
          <a:endParaRPr lang="es-CO"/>
        </a:p>
      </dgm:t>
    </dgm:pt>
    <dgm:pt modelId="{C1FE744D-CE69-4905-8D50-0A93A42B8EF5}" type="pres">
      <dgm:prSet presAssocID="{48B71831-8B74-45C4-B4BF-ECED79C7C94E}" presName="hierRoot2" presStyleCnt="0"/>
      <dgm:spPr/>
    </dgm:pt>
    <dgm:pt modelId="{E213EAFE-3D28-4D67-B1BC-C0BE7B87AF06}" type="pres">
      <dgm:prSet presAssocID="{48B71831-8B74-45C4-B4BF-ECED79C7C94E}" presName="composite2" presStyleCnt="0"/>
      <dgm:spPr/>
    </dgm:pt>
    <dgm:pt modelId="{7D43E6ED-B555-4AB3-8771-9DD2ABC83A7A}" type="pres">
      <dgm:prSet presAssocID="{48B71831-8B74-45C4-B4BF-ECED79C7C94E}" presName="background2" presStyleLbl="node2" presStyleIdx="0" presStyleCnt="2"/>
      <dgm:spPr/>
    </dgm:pt>
    <dgm:pt modelId="{C633E2FA-6494-4B67-AB1F-83BD2AC1739A}" type="pres">
      <dgm:prSet presAssocID="{48B71831-8B74-45C4-B4BF-ECED79C7C94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D780506-D96E-46D5-B6BB-F8937AFB0CDE}" type="pres">
      <dgm:prSet presAssocID="{48B71831-8B74-45C4-B4BF-ECED79C7C94E}" presName="hierChild3" presStyleCnt="0"/>
      <dgm:spPr/>
    </dgm:pt>
    <dgm:pt modelId="{CDA95E7D-DD0C-45FF-85F9-EF0A48132BD1}" type="pres">
      <dgm:prSet presAssocID="{6B69EE0A-66AD-4ABA-8FA5-6DF4BA2E6C64}" presName="Name17" presStyleLbl="parChTrans1D3" presStyleIdx="0" presStyleCnt="4"/>
      <dgm:spPr/>
      <dgm:t>
        <a:bodyPr/>
        <a:lstStyle/>
        <a:p>
          <a:endParaRPr lang="es-CO"/>
        </a:p>
      </dgm:t>
    </dgm:pt>
    <dgm:pt modelId="{5D5A7B57-5DDC-4452-AFF6-962442FCC596}" type="pres">
      <dgm:prSet presAssocID="{AE4C54CE-AF47-40EC-B86B-3CFC02190023}" presName="hierRoot3" presStyleCnt="0"/>
      <dgm:spPr/>
    </dgm:pt>
    <dgm:pt modelId="{A190EF86-390F-4389-8DCE-024032899332}" type="pres">
      <dgm:prSet presAssocID="{AE4C54CE-AF47-40EC-B86B-3CFC02190023}" presName="composite3" presStyleCnt="0"/>
      <dgm:spPr/>
    </dgm:pt>
    <dgm:pt modelId="{00061728-E5C7-4E63-BED5-D1A7A572D6F7}" type="pres">
      <dgm:prSet presAssocID="{AE4C54CE-AF47-40EC-B86B-3CFC02190023}" presName="background3" presStyleLbl="node3" presStyleIdx="0" presStyleCnt="4"/>
      <dgm:spPr/>
    </dgm:pt>
    <dgm:pt modelId="{A70BE25F-2C95-4896-8975-98CDEAF7D312}" type="pres">
      <dgm:prSet presAssocID="{AE4C54CE-AF47-40EC-B86B-3CFC02190023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8CADFCE-38FE-4BF1-8EBE-95BE3FBC9416}" type="pres">
      <dgm:prSet presAssocID="{AE4C54CE-AF47-40EC-B86B-3CFC02190023}" presName="hierChild4" presStyleCnt="0"/>
      <dgm:spPr/>
    </dgm:pt>
    <dgm:pt modelId="{AF26C0B5-6281-47D3-897E-7B341FC70DE7}" type="pres">
      <dgm:prSet presAssocID="{CB840AFC-08E8-4957-B69C-B97D620A5327}" presName="Name23" presStyleLbl="parChTrans1D4" presStyleIdx="0" presStyleCnt="6"/>
      <dgm:spPr/>
      <dgm:t>
        <a:bodyPr/>
        <a:lstStyle/>
        <a:p>
          <a:endParaRPr lang="es-CO"/>
        </a:p>
      </dgm:t>
    </dgm:pt>
    <dgm:pt modelId="{9AF75144-5CC0-4535-BD83-775D29511E37}" type="pres">
      <dgm:prSet presAssocID="{9CF07B94-238B-406B-8111-B9B56D33DA8B}" presName="hierRoot4" presStyleCnt="0"/>
      <dgm:spPr/>
    </dgm:pt>
    <dgm:pt modelId="{EDE9F088-9266-4791-80B1-8A5243E17425}" type="pres">
      <dgm:prSet presAssocID="{9CF07B94-238B-406B-8111-B9B56D33DA8B}" presName="composite4" presStyleCnt="0"/>
      <dgm:spPr/>
    </dgm:pt>
    <dgm:pt modelId="{3911D5E0-2FC8-4AA3-BE21-5DC7BF8DC323}" type="pres">
      <dgm:prSet presAssocID="{9CF07B94-238B-406B-8111-B9B56D33DA8B}" presName="background4" presStyleLbl="node4" presStyleIdx="0" presStyleCnt="6"/>
      <dgm:spPr/>
    </dgm:pt>
    <dgm:pt modelId="{8071051A-BCD4-4E7C-9D2E-D167B00673A2}" type="pres">
      <dgm:prSet presAssocID="{9CF07B94-238B-406B-8111-B9B56D33DA8B}" presName="text4" presStyleLbl="fgAcc4" presStyleIdx="0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45167F3-A6D4-4E38-ABE7-BC242ED85591}" type="pres">
      <dgm:prSet presAssocID="{9CF07B94-238B-406B-8111-B9B56D33DA8B}" presName="hierChild5" presStyleCnt="0"/>
      <dgm:spPr/>
    </dgm:pt>
    <dgm:pt modelId="{B9D9CA6F-1B71-4E20-84E2-EE9F78A53869}" type="pres">
      <dgm:prSet presAssocID="{6C1B1CF6-2834-4E1F-8B16-AB7EBB740102}" presName="Name23" presStyleLbl="parChTrans1D4" presStyleIdx="1" presStyleCnt="6"/>
      <dgm:spPr/>
      <dgm:t>
        <a:bodyPr/>
        <a:lstStyle/>
        <a:p>
          <a:endParaRPr lang="es-CO"/>
        </a:p>
      </dgm:t>
    </dgm:pt>
    <dgm:pt modelId="{18FF876E-F54D-4520-98D7-F754B3C3E4FD}" type="pres">
      <dgm:prSet presAssocID="{0EB0F486-D836-4ED4-9528-5B8373FF0BB6}" presName="hierRoot4" presStyleCnt="0"/>
      <dgm:spPr/>
    </dgm:pt>
    <dgm:pt modelId="{7A637D55-14EC-4C51-A7B9-CEC97BB3A67D}" type="pres">
      <dgm:prSet presAssocID="{0EB0F486-D836-4ED4-9528-5B8373FF0BB6}" presName="composite4" presStyleCnt="0"/>
      <dgm:spPr/>
    </dgm:pt>
    <dgm:pt modelId="{F85CF361-F896-4ADE-A0B8-500A5A6FCEB3}" type="pres">
      <dgm:prSet presAssocID="{0EB0F486-D836-4ED4-9528-5B8373FF0BB6}" presName="background4" presStyleLbl="node4" presStyleIdx="1" presStyleCnt="6"/>
      <dgm:spPr/>
    </dgm:pt>
    <dgm:pt modelId="{3C3F2CE3-AB12-4414-985D-456B41748FBE}" type="pres">
      <dgm:prSet presAssocID="{0EB0F486-D836-4ED4-9528-5B8373FF0BB6}" presName="text4" presStyleLbl="fgAcc4" presStyleIdx="1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DF274CD-E0CA-4156-A578-B85CF695FFBF}" type="pres">
      <dgm:prSet presAssocID="{0EB0F486-D836-4ED4-9528-5B8373FF0BB6}" presName="hierChild5" presStyleCnt="0"/>
      <dgm:spPr/>
    </dgm:pt>
    <dgm:pt modelId="{EEDA688B-F45D-4EFC-B0A6-F3A2AE88A38C}" type="pres">
      <dgm:prSet presAssocID="{C1BE2842-3B45-4C97-8351-44A92333CB65}" presName="Name23" presStyleLbl="parChTrans1D4" presStyleIdx="2" presStyleCnt="6"/>
      <dgm:spPr/>
      <dgm:t>
        <a:bodyPr/>
        <a:lstStyle/>
        <a:p>
          <a:endParaRPr lang="es-CO"/>
        </a:p>
      </dgm:t>
    </dgm:pt>
    <dgm:pt modelId="{2675A375-70B0-4018-9789-E223677E7CD5}" type="pres">
      <dgm:prSet presAssocID="{B77F2D2B-BFD0-4FC9-8FF5-4847D7EF9267}" presName="hierRoot4" presStyleCnt="0"/>
      <dgm:spPr/>
    </dgm:pt>
    <dgm:pt modelId="{18DC96BD-01DD-427A-B2D9-FD6998321171}" type="pres">
      <dgm:prSet presAssocID="{B77F2D2B-BFD0-4FC9-8FF5-4847D7EF9267}" presName="composite4" presStyleCnt="0"/>
      <dgm:spPr/>
    </dgm:pt>
    <dgm:pt modelId="{217560EF-7847-49A0-B786-EAE8C2FFDAD0}" type="pres">
      <dgm:prSet presAssocID="{B77F2D2B-BFD0-4FC9-8FF5-4847D7EF9267}" presName="background4" presStyleLbl="node4" presStyleIdx="2" presStyleCnt="6"/>
      <dgm:spPr/>
    </dgm:pt>
    <dgm:pt modelId="{2DCBFC27-309F-42A5-B0DC-0D462E641C4A}" type="pres">
      <dgm:prSet presAssocID="{B77F2D2B-BFD0-4FC9-8FF5-4847D7EF9267}" presName="text4" presStyleLbl="fgAcc4" presStyleIdx="2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D759A91-12F8-49AA-91A5-574B5A264489}" type="pres">
      <dgm:prSet presAssocID="{B77F2D2B-BFD0-4FC9-8FF5-4847D7EF9267}" presName="hierChild5" presStyleCnt="0"/>
      <dgm:spPr/>
    </dgm:pt>
    <dgm:pt modelId="{7F6EC8AA-8E55-42C6-8B11-62450B239FC3}" type="pres">
      <dgm:prSet presAssocID="{D0C20804-05A4-4DED-8694-5366028E9177}" presName="Name10" presStyleLbl="parChTrans1D2" presStyleIdx="1" presStyleCnt="2"/>
      <dgm:spPr/>
      <dgm:t>
        <a:bodyPr/>
        <a:lstStyle/>
        <a:p>
          <a:endParaRPr lang="es-CO"/>
        </a:p>
      </dgm:t>
    </dgm:pt>
    <dgm:pt modelId="{BCAACF6B-2969-4B8F-8440-A62EE287953C}" type="pres">
      <dgm:prSet presAssocID="{7514E277-180C-4DE6-9BE7-6E4960384B43}" presName="hierRoot2" presStyleCnt="0"/>
      <dgm:spPr/>
    </dgm:pt>
    <dgm:pt modelId="{6D9E637D-0B3D-4F14-87F8-67296BD8E1EC}" type="pres">
      <dgm:prSet presAssocID="{7514E277-180C-4DE6-9BE7-6E4960384B43}" presName="composite2" presStyleCnt="0"/>
      <dgm:spPr/>
    </dgm:pt>
    <dgm:pt modelId="{AD20F7A0-641D-44F7-AD2A-F44D09BA6757}" type="pres">
      <dgm:prSet presAssocID="{7514E277-180C-4DE6-9BE7-6E4960384B43}" presName="background2" presStyleLbl="node2" presStyleIdx="1" presStyleCnt="2"/>
      <dgm:spPr/>
    </dgm:pt>
    <dgm:pt modelId="{21054919-AE39-4C0E-B09A-D4872F2380D0}" type="pres">
      <dgm:prSet presAssocID="{7514E277-180C-4DE6-9BE7-6E4960384B4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232AA24-97A3-461E-85E0-D023B9E4F0D5}" type="pres">
      <dgm:prSet presAssocID="{7514E277-180C-4DE6-9BE7-6E4960384B43}" presName="hierChild3" presStyleCnt="0"/>
      <dgm:spPr/>
    </dgm:pt>
    <dgm:pt modelId="{B1B80D7E-2423-4CA9-AA0E-10C16FC6AEA4}" type="pres">
      <dgm:prSet presAssocID="{A0ACC031-B18D-4782-9B64-BB30208641CB}" presName="Name17" presStyleLbl="parChTrans1D3" presStyleIdx="1" presStyleCnt="4"/>
      <dgm:spPr/>
      <dgm:t>
        <a:bodyPr/>
        <a:lstStyle/>
        <a:p>
          <a:endParaRPr lang="es-CO"/>
        </a:p>
      </dgm:t>
    </dgm:pt>
    <dgm:pt modelId="{8BCC3245-D029-403E-A555-0B8AC268EA38}" type="pres">
      <dgm:prSet presAssocID="{A99E23C4-EAC1-40D1-BFA0-DC430504A760}" presName="hierRoot3" presStyleCnt="0"/>
      <dgm:spPr/>
    </dgm:pt>
    <dgm:pt modelId="{E69A4F93-1E95-4C3E-8DB2-72F15179E36B}" type="pres">
      <dgm:prSet presAssocID="{A99E23C4-EAC1-40D1-BFA0-DC430504A760}" presName="composite3" presStyleCnt="0"/>
      <dgm:spPr/>
    </dgm:pt>
    <dgm:pt modelId="{C91DCE92-3112-41BF-9F71-EC51ED7B886E}" type="pres">
      <dgm:prSet presAssocID="{A99E23C4-EAC1-40D1-BFA0-DC430504A760}" presName="background3" presStyleLbl="node3" presStyleIdx="1" presStyleCnt="4"/>
      <dgm:spPr/>
    </dgm:pt>
    <dgm:pt modelId="{BEB8BFA4-12C0-4C16-B620-CC6E0A57ACD0}" type="pres">
      <dgm:prSet presAssocID="{A99E23C4-EAC1-40D1-BFA0-DC430504A76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15498CC-F6DC-4F58-B675-A8B06F9C9C93}" type="pres">
      <dgm:prSet presAssocID="{A99E23C4-EAC1-40D1-BFA0-DC430504A760}" presName="hierChild4" presStyleCnt="0"/>
      <dgm:spPr/>
    </dgm:pt>
    <dgm:pt modelId="{CD2B8E18-A61D-41F9-B950-3E48E6D2F8B8}" type="pres">
      <dgm:prSet presAssocID="{7B1BD62E-98F0-4CA7-8493-C4F3412448A8}" presName="Name23" presStyleLbl="parChTrans1D4" presStyleIdx="3" presStyleCnt="6"/>
      <dgm:spPr/>
      <dgm:t>
        <a:bodyPr/>
        <a:lstStyle/>
        <a:p>
          <a:endParaRPr lang="es-CO"/>
        </a:p>
      </dgm:t>
    </dgm:pt>
    <dgm:pt modelId="{12A289DB-3308-4421-AF2B-B74DEFF02BA6}" type="pres">
      <dgm:prSet presAssocID="{0E4EF4FD-7F59-4299-AF3B-2DC92B211482}" presName="hierRoot4" presStyleCnt="0"/>
      <dgm:spPr/>
    </dgm:pt>
    <dgm:pt modelId="{72AB3BEB-1426-4FD2-AD92-EC21566421E1}" type="pres">
      <dgm:prSet presAssocID="{0E4EF4FD-7F59-4299-AF3B-2DC92B211482}" presName="composite4" presStyleCnt="0"/>
      <dgm:spPr/>
    </dgm:pt>
    <dgm:pt modelId="{B192F9C0-C836-4819-87EC-B7F0ECD18BF7}" type="pres">
      <dgm:prSet presAssocID="{0E4EF4FD-7F59-4299-AF3B-2DC92B211482}" presName="background4" presStyleLbl="node4" presStyleIdx="3" presStyleCnt="6"/>
      <dgm:spPr/>
    </dgm:pt>
    <dgm:pt modelId="{BB67EC7E-71F8-4947-8BA4-176CB5C5053D}" type="pres">
      <dgm:prSet presAssocID="{0E4EF4FD-7F59-4299-AF3B-2DC92B211482}" presName="text4" presStyleLbl="fgAcc4" presStyleIdx="3" presStyleCnt="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D0C565D-31D9-4274-B8D1-175D299D4362}" type="pres">
      <dgm:prSet presAssocID="{0E4EF4FD-7F59-4299-AF3B-2DC92B211482}" presName="hierChild5" presStyleCnt="0"/>
      <dgm:spPr/>
    </dgm:pt>
    <dgm:pt modelId="{CAC165AE-84A7-42E7-A6F4-6E4EE0F7311D}" type="pres">
      <dgm:prSet presAssocID="{55B55DA8-1448-4476-BDA2-DC9CF663C957}" presName="Name17" presStyleLbl="parChTrans1D3" presStyleIdx="2" presStyleCnt="4"/>
      <dgm:spPr/>
      <dgm:t>
        <a:bodyPr/>
        <a:lstStyle/>
        <a:p>
          <a:endParaRPr lang="es-CO"/>
        </a:p>
      </dgm:t>
    </dgm:pt>
    <dgm:pt modelId="{3DDB93FF-0EBB-46F3-B0F1-266B2C171345}" type="pres">
      <dgm:prSet presAssocID="{3A2BB673-FF14-405C-9620-08D1B4221596}" presName="hierRoot3" presStyleCnt="0"/>
      <dgm:spPr/>
    </dgm:pt>
    <dgm:pt modelId="{107D0494-A662-4864-9E99-941EDAC64FF0}" type="pres">
      <dgm:prSet presAssocID="{3A2BB673-FF14-405C-9620-08D1B4221596}" presName="composite3" presStyleCnt="0"/>
      <dgm:spPr/>
    </dgm:pt>
    <dgm:pt modelId="{810AF6C5-505F-4E8A-B643-067AC8362047}" type="pres">
      <dgm:prSet presAssocID="{3A2BB673-FF14-405C-9620-08D1B4221596}" presName="background3" presStyleLbl="node3" presStyleIdx="2" presStyleCnt="4"/>
      <dgm:spPr/>
    </dgm:pt>
    <dgm:pt modelId="{E7D16FB9-A3C0-428C-B763-D901CF373BAB}" type="pres">
      <dgm:prSet presAssocID="{3A2BB673-FF14-405C-9620-08D1B422159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26CE711-02DD-4EF9-BAD2-2C070836497D}" type="pres">
      <dgm:prSet presAssocID="{3A2BB673-FF14-405C-9620-08D1B4221596}" presName="hierChild4" presStyleCnt="0"/>
      <dgm:spPr/>
    </dgm:pt>
    <dgm:pt modelId="{86E054D7-DDD2-4447-A550-4406CDC2F0CB}" type="pres">
      <dgm:prSet presAssocID="{60EBE8E2-E325-4CF0-984D-4B4F0349BB2C}" presName="Name23" presStyleLbl="parChTrans1D4" presStyleIdx="4" presStyleCnt="6"/>
      <dgm:spPr/>
      <dgm:t>
        <a:bodyPr/>
        <a:lstStyle/>
        <a:p>
          <a:endParaRPr lang="es-CO"/>
        </a:p>
      </dgm:t>
    </dgm:pt>
    <dgm:pt modelId="{6B5E6939-1502-4FA9-AB8E-F6378C619309}" type="pres">
      <dgm:prSet presAssocID="{06F44338-EAF8-4E1E-A9DC-56EE9FA10420}" presName="hierRoot4" presStyleCnt="0"/>
      <dgm:spPr/>
    </dgm:pt>
    <dgm:pt modelId="{9D87ABDC-9E8E-4FDD-8E61-DFDD27D00148}" type="pres">
      <dgm:prSet presAssocID="{06F44338-EAF8-4E1E-A9DC-56EE9FA10420}" presName="composite4" presStyleCnt="0"/>
      <dgm:spPr/>
    </dgm:pt>
    <dgm:pt modelId="{29E87CAF-CDF7-4F94-B9F7-6360FDFB0B47}" type="pres">
      <dgm:prSet presAssocID="{06F44338-EAF8-4E1E-A9DC-56EE9FA10420}" presName="background4" presStyleLbl="node4" presStyleIdx="4" presStyleCnt="6"/>
      <dgm:spPr/>
    </dgm:pt>
    <dgm:pt modelId="{267DCF1F-2CAE-4747-8869-08FDDBCEABEF}" type="pres">
      <dgm:prSet presAssocID="{06F44338-EAF8-4E1E-A9DC-56EE9FA10420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FD2CC387-EB0F-4921-969A-17658C3E42E3}" type="pres">
      <dgm:prSet presAssocID="{06F44338-EAF8-4E1E-A9DC-56EE9FA10420}" presName="hierChild5" presStyleCnt="0"/>
      <dgm:spPr/>
    </dgm:pt>
    <dgm:pt modelId="{75BF0F7D-86C4-4D46-B4FD-709B90294628}" type="pres">
      <dgm:prSet presAssocID="{39709D54-72B9-4B2C-9DAD-BFA9E9C078FE}" presName="Name17" presStyleLbl="parChTrans1D3" presStyleIdx="3" presStyleCnt="4"/>
      <dgm:spPr/>
      <dgm:t>
        <a:bodyPr/>
        <a:lstStyle/>
        <a:p>
          <a:endParaRPr lang="es-CO"/>
        </a:p>
      </dgm:t>
    </dgm:pt>
    <dgm:pt modelId="{B463B401-02F3-4780-942C-D6DC11A60D23}" type="pres">
      <dgm:prSet presAssocID="{90A5F1D3-AF39-4353-A9AA-01EABA0BCD82}" presName="hierRoot3" presStyleCnt="0"/>
      <dgm:spPr/>
    </dgm:pt>
    <dgm:pt modelId="{8F8019F7-38CA-476A-A5F8-2F54D26D6554}" type="pres">
      <dgm:prSet presAssocID="{90A5F1D3-AF39-4353-A9AA-01EABA0BCD82}" presName="composite3" presStyleCnt="0"/>
      <dgm:spPr/>
    </dgm:pt>
    <dgm:pt modelId="{8A6906AC-2A87-4E31-B818-D205E0164372}" type="pres">
      <dgm:prSet presAssocID="{90A5F1D3-AF39-4353-A9AA-01EABA0BCD82}" presName="background3" presStyleLbl="node3" presStyleIdx="3" presStyleCnt="4"/>
      <dgm:spPr/>
    </dgm:pt>
    <dgm:pt modelId="{B8D9392A-A477-4484-9F1A-3FD8387E50A3}" type="pres">
      <dgm:prSet presAssocID="{90A5F1D3-AF39-4353-A9AA-01EABA0BCD8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A059725-7F0D-4E03-8BD1-E1190868DB41}" type="pres">
      <dgm:prSet presAssocID="{90A5F1D3-AF39-4353-A9AA-01EABA0BCD82}" presName="hierChild4" presStyleCnt="0"/>
      <dgm:spPr/>
    </dgm:pt>
    <dgm:pt modelId="{40A2888A-7E71-4D0F-B15A-03048252ABC3}" type="pres">
      <dgm:prSet presAssocID="{3864977D-7E52-4BE8-ABD7-5B0CAF160338}" presName="Name23" presStyleLbl="parChTrans1D4" presStyleIdx="5" presStyleCnt="6"/>
      <dgm:spPr/>
      <dgm:t>
        <a:bodyPr/>
        <a:lstStyle/>
        <a:p>
          <a:endParaRPr lang="es-CO"/>
        </a:p>
      </dgm:t>
    </dgm:pt>
    <dgm:pt modelId="{018762C9-4773-466B-AE71-EF28737E7672}" type="pres">
      <dgm:prSet presAssocID="{BC97C26F-4BB0-4629-A0E1-029F6E732F13}" presName="hierRoot4" presStyleCnt="0"/>
      <dgm:spPr/>
    </dgm:pt>
    <dgm:pt modelId="{091138DD-70ED-4F8A-821C-61ECC534D20A}" type="pres">
      <dgm:prSet presAssocID="{BC97C26F-4BB0-4629-A0E1-029F6E732F13}" presName="composite4" presStyleCnt="0"/>
      <dgm:spPr/>
    </dgm:pt>
    <dgm:pt modelId="{121CFE03-1767-4F76-B189-8117192D1851}" type="pres">
      <dgm:prSet presAssocID="{BC97C26F-4BB0-4629-A0E1-029F6E732F13}" presName="background4" presStyleLbl="node4" presStyleIdx="5" presStyleCnt="6"/>
      <dgm:spPr/>
    </dgm:pt>
    <dgm:pt modelId="{CF3CA5E4-9B8B-4517-B7D3-DFE9D214EFA7}" type="pres">
      <dgm:prSet presAssocID="{BC97C26F-4BB0-4629-A0E1-029F6E732F13}" presName="text4" presStyleLbl="fgAcc4" presStyleIdx="5" presStyleCnt="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30930AA-6187-44C1-9CAD-60491B8DAB12}" type="pres">
      <dgm:prSet presAssocID="{BC97C26F-4BB0-4629-A0E1-029F6E732F13}" presName="hierChild5" presStyleCnt="0"/>
      <dgm:spPr/>
    </dgm:pt>
  </dgm:ptLst>
  <dgm:cxnLst>
    <dgm:cxn modelId="{BB4BC466-9FA3-4EE7-8406-39D9FC8E80C8}" srcId="{57CD55D6-02CF-4B25-8398-29B0661CFB40}" destId="{48B71831-8B74-45C4-B4BF-ECED79C7C94E}" srcOrd="0" destOrd="0" parTransId="{B2320698-2BCD-4AA6-95AE-D9CFA13D6716}" sibTransId="{90082B23-940E-470A-A842-BFBA2B0DDC0A}"/>
    <dgm:cxn modelId="{667B6402-1E77-42A3-845C-C8CB74450B31}" type="presOf" srcId="{D0C20804-05A4-4DED-8694-5366028E9177}" destId="{7F6EC8AA-8E55-42C6-8B11-62450B239FC3}" srcOrd="0" destOrd="0" presId="urn:microsoft.com/office/officeart/2005/8/layout/hierarchy1"/>
    <dgm:cxn modelId="{158795DE-992B-4E14-B5A0-116D4285A9DE}" type="presOf" srcId="{3A2BB673-FF14-405C-9620-08D1B4221596}" destId="{E7D16FB9-A3C0-428C-B763-D901CF373BAB}" srcOrd="0" destOrd="0" presId="urn:microsoft.com/office/officeart/2005/8/layout/hierarchy1"/>
    <dgm:cxn modelId="{9D9ABF8F-69A1-4F77-8870-C26CDF1AFCA0}" type="presOf" srcId="{7514E277-180C-4DE6-9BE7-6E4960384B43}" destId="{21054919-AE39-4C0E-B09A-D4872F2380D0}" srcOrd="0" destOrd="0" presId="urn:microsoft.com/office/officeart/2005/8/layout/hierarchy1"/>
    <dgm:cxn modelId="{9F86860C-B45D-458F-882C-8939CBE2A35A}" type="presOf" srcId="{6B69EE0A-66AD-4ABA-8FA5-6DF4BA2E6C64}" destId="{CDA95E7D-DD0C-45FF-85F9-EF0A48132BD1}" srcOrd="0" destOrd="0" presId="urn:microsoft.com/office/officeart/2005/8/layout/hierarchy1"/>
    <dgm:cxn modelId="{E3458DE3-3500-4DFD-9FAE-82B35BA472CA}" type="presOf" srcId="{3864977D-7E52-4BE8-ABD7-5B0CAF160338}" destId="{40A2888A-7E71-4D0F-B15A-03048252ABC3}" srcOrd="0" destOrd="0" presId="urn:microsoft.com/office/officeart/2005/8/layout/hierarchy1"/>
    <dgm:cxn modelId="{4C303E72-45E8-49D2-ABD3-6DB7E47139B8}" srcId="{48B71831-8B74-45C4-B4BF-ECED79C7C94E}" destId="{AE4C54CE-AF47-40EC-B86B-3CFC02190023}" srcOrd="0" destOrd="0" parTransId="{6B69EE0A-66AD-4ABA-8FA5-6DF4BA2E6C64}" sibTransId="{1EBC5A20-FC73-4C90-9518-2739C6ECB507}"/>
    <dgm:cxn modelId="{1AF3E55A-5D3D-4D0D-AC30-A6F561AE9B2C}" type="presOf" srcId="{39709D54-72B9-4B2C-9DAD-BFA9E9C078FE}" destId="{75BF0F7D-86C4-4D46-B4FD-709B90294628}" srcOrd="0" destOrd="0" presId="urn:microsoft.com/office/officeart/2005/8/layout/hierarchy1"/>
    <dgm:cxn modelId="{A8FE406F-12AF-4F93-BC9A-3798D3EE30DD}" srcId="{15FD1B71-0DD4-4557-BB42-94F56ECD9A59}" destId="{57CD55D6-02CF-4B25-8398-29B0661CFB40}" srcOrd="0" destOrd="0" parTransId="{650E22C8-583A-4A90-A777-901C4BF2E28E}" sibTransId="{10CDCF1C-E286-4329-A82B-D562D426F8B8}"/>
    <dgm:cxn modelId="{064C8C54-8A3F-4EE2-B61B-7489A75A58DD}" srcId="{AE4C54CE-AF47-40EC-B86B-3CFC02190023}" destId="{B77F2D2B-BFD0-4FC9-8FF5-4847D7EF9267}" srcOrd="2" destOrd="0" parTransId="{C1BE2842-3B45-4C97-8351-44A92333CB65}" sibTransId="{94CF9441-A7B2-4569-942C-52EAB6ED8D88}"/>
    <dgm:cxn modelId="{9711B0FF-0A84-4CC3-89A2-8256F36EEEB0}" srcId="{A99E23C4-EAC1-40D1-BFA0-DC430504A760}" destId="{0E4EF4FD-7F59-4299-AF3B-2DC92B211482}" srcOrd="0" destOrd="0" parTransId="{7B1BD62E-98F0-4CA7-8493-C4F3412448A8}" sibTransId="{6735CFDE-9020-45F0-83DA-42DC6B53DCDC}"/>
    <dgm:cxn modelId="{41A76419-A656-40DE-9449-774CEC066519}" srcId="{7514E277-180C-4DE6-9BE7-6E4960384B43}" destId="{90A5F1D3-AF39-4353-A9AA-01EABA0BCD82}" srcOrd="2" destOrd="0" parTransId="{39709D54-72B9-4B2C-9DAD-BFA9E9C078FE}" sibTransId="{4AF49C39-922C-450E-A58A-48C4FB2C9CE5}"/>
    <dgm:cxn modelId="{21EC101D-F85C-4B3E-8336-4DBA8AB15071}" type="presOf" srcId="{B2320698-2BCD-4AA6-95AE-D9CFA13D6716}" destId="{478D3CAB-2D2C-478D-9341-FF5906E12B61}" srcOrd="0" destOrd="0" presId="urn:microsoft.com/office/officeart/2005/8/layout/hierarchy1"/>
    <dgm:cxn modelId="{BEFA0BAD-C9CA-4E0A-91CD-FDA44437E051}" type="presOf" srcId="{15FD1B71-0DD4-4557-BB42-94F56ECD9A59}" destId="{FF341B28-A301-4284-B8CC-54AE0E471EBE}" srcOrd="0" destOrd="0" presId="urn:microsoft.com/office/officeart/2005/8/layout/hierarchy1"/>
    <dgm:cxn modelId="{2E483C6B-DE79-4ADB-A4C3-243821C384D8}" type="presOf" srcId="{48B71831-8B74-45C4-B4BF-ECED79C7C94E}" destId="{C633E2FA-6494-4B67-AB1F-83BD2AC1739A}" srcOrd="0" destOrd="0" presId="urn:microsoft.com/office/officeart/2005/8/layout/hierarchy1"/>
    <dgm:cxn modelId="{EDDCDB55-55B6-48E0-9F41-A5E3413A0416}" type="presOf" srcId="{6C1B1CF6-2834-4E1F-8B16-AB7EBB740102}" destId="{B9D9CA6F-1B71-4E20-84E2-EE9F78A53869}" srcOrd="0" destOrd="0" presId="urn:microsoft.com/office/officeart/2005/8/layout/hierarchy1"/>
    <dgm:cxn modelId="{3E3D7E7C-E391-4F9C-B77B-DCB826278BB5}" type="presOf" srcId="{0E4EF4FD-7F59-4299-AF3B-2DC92B211482}" destId="{BB67EC7E-71F8-4947-8BA4-176CB5C5053D}" srcOrd="0" destOrd="0" presId="urn:microsoft.com/office/officeart/2005/8/layout/hierarchy1"/>
    <dgm:cxn modelId="{EEA748B7-15C2-4310-B40A-CE5A596D71D5}" srcId="{3A2BB673-FF14-405C-9620-08D1B4221596}" destId="{06F44338-EAF8-4E1E-A9DC-56EE9FA10420}" srcOrd="0" destOrd="0" parTransId="{60EBE8E2-E325-4CF0-984D-4B4F0349BB2C}" sibTransId="{0E8C24F9-B95D-4A56-B4BA-1428600BC7F0}"/>
    <dgm:cxn modelId="{AAB836A7-5D05-491F-A6FC-0265C21E5E2D}" type="presOf" srcId="{BC97C26F-4BB0-4629-A0E1-029F6E732F13}" destId="{CF3CA5E4-9B8B-4517-B7D3-DFE9D214EFA7}" srcOrd="0" destOrd="0" presId="urn:microsoft.com/office/officeart/2005/8/layout/hierarchy1"/>
    <dgm:cxn modelId="{AA8FF7DA-09FA-4367-A979-DDED8D19AA43}" type="presOf" srcId="{06F44338-EAF8-4E1E-A9DC-56EE9FA10420}" destId="{267DCF1F-2CAE-4747-8869-08FDDBCEABEF}" srcOrd="0" destOrd="0" presId="urn:microsoft.com/office/officeart/2005/8/layout/hierarchy1"/>
    <dgm:cxn modelId="{280ADA1B-55B6-458F-9E1B-669F5A808530}" srcId="{90A5F1D3-AF39-4353-A9AA-01EABA0BCD82}" destId="{BC97C26F-4BB0-4629-A0E1-029F6E732F13}" srcOrd="0" destOrd="0" parTransId="{3864977D-7E52-4BE8-ABD7-5B0CAF160338}" sibTransId="{52F358C4-3286-4434-AFC7-4C2996DBA94D}"/>
    <dgm:cxn modelId="{4A4B92AA-662B-453E-A5A8-1948610F0F55}" type="presOf" srcId="{B77F2D2B-BFD0-4FC9-8FF5-4847D7EF9267}" destId="{2DCBFC27-309F-42A5-B0DC-0D462E641C4A}" srcOrd="0" destOrd="0" presId="urn:microsoft.com/office/officeart/2005/8/layout/hierarchy1"/>
    <dgm:cxn modelId="{8F14D534-9F9F-48D7-B8B2-5A00AD441B36}" type="presOf" srcId="{0EB0F486-D836-4ED4-9528-5B8373FF0BB6}" destId="{3C3F2CE3-AB12-4414-985D-456B41748FBE}" srcOrd="0" destOrd="0" presId="urn:microsoft.com/office/officeart/2005/8/layout/hierarchy1"/>
    <dgm:cxn modelId="{6250B9F8-379A-47C4-997F-5DB1E41DADB4}" type="presOf" srcId="{90A5F1D3-AF39-4353-A9AA-01EABA0BCD82}" destId="{B8D9392A-A477-4484-9F1A-3FD8387E50A3}" srcOrd="0" destOrd="0" presId="urn:microsoft.com/office/officeart/2005/8/layout/hierarchy1"/>
    <dgm:cxn modelId="{BD60D24D-61C3-4AFA-BAFC-FBFF9F2D5AE8}" type="presOf" srcId="{57CD55D6-02CF-4B25-8398-29B0661CFB40}" destId="{25929D6A-AF9F-4839-A961-482876D89DC0}" srcOrd="0" destOrd="0" presId="urn:microsoft.com/office/officeart/2005/8/layout/hierarchy1"/>
    <dgm:cxn modelId="{5EBC19A0-9DF9-4F05-80BC-69DA47C8E7FA}" type="presOf" srcId="{CB840AFC-08E8-4957-B69C-B97D620A5327}" destId="{AF26C0B5-6281-47D3-897E-7B341FC70DE7}" srcOrd="0" destOrd="0" presId="urn:microsoft.com/office/officeart/2005/8/layout/hierarchy1"/>
    <dgm:cxn modelId="{1EE444F8-A215-4DFC-B82A-05F524F9AF4D}" srcId="{AE4C54CE-AF47-40EC-B86B-3CFC02190023}" destId="{0EB0F486-D836-4ED4-9528-5B8373FF0BB6}" srcOrd="1" destOrd="0" parTransId="{6C1B1CF6-2834-4E1F-8B16-AB7EBB740102}" sibTransId="{3E779E64-EE7B-4CEA-94EE-A50D43D3BD56}"/>
    <dgm:cxn modelId="{437E247A-3DB2-4107-BFA8-27CC1055B7F3}" type="presOf" srcId="{C1BE2842-3B45-4C97-8351-44A92333CB65}" destId="{EEDA688B-F45D-4EFC-B0A6-F3A2AE88A38C}" srcOrd="0" destOrd="0" presId="urn:microsoft.com/office/officeart/2005/8/layout/hierarchy1"/>
    <dgm:cxn modelId="{58A22542-23EB-4262-81CE-A346ECA41A4D}" type="presOf" srcId="{55B55DA8-1448-4476-BDA2-DC9CF663C957}" destId="{CAC165AE-84A7-42E7-A6F4-6E4EE0F7311D}" srcOrd="0" destOrd="0" presId="urn:microsoft.com/office/officeart/2005/8/layout/hierarchy1"/>
    <dgm:cxn modelId="{E43FC449-87C0-4EB9-9258-57E8589B5602}" srcId="{57CD55D6-02CF-4B25-8398-29B0661CFB40}" destId="{7514E277-180C-4DE6-9BE7-6E4960384B43}" srcOrd="1" destOrd="0" parTransId="{D0C20804-05A4-4DED-8694-5366028E9177}" sibTransId="{0BE72900-5DBE-4722-8B15-8340F093B54C}"/>
    <dgm:cxn modelId="{CA3F096B-B2C4-4E9A-A27B-E7023FB785BC}" type="presOf" srcId="{A99E23C4-EAC1-40D1-BFA0-DC430504A760}" destId="{BEB8BFA4-12C0-4C16-B620-CC6E0A57ACD0}" srcOrd="0" destOrd="0" presId="urn:microsoft.com/office/officeart/2005/8/layout/hierarchy1"/>
    <dgm:cxn modelId="{54844CC6-361B-434C-92DB-AF23C24CA286}" type="presOf" srcId="{AE4C54CE-AF47-40EC-B86B-3CFC02190023}" destId="{A70BE25F-2C95-4896-8975-98CDEAF7D312}" srcOrd="0" destOrd="0" presId="urn:microsoft.com/office/officeart/2005/8/layout/hierarchy1"/>
    <dgm:cxn modelId="{CCC2BF62-5789-4D1C-867A-C541A86D7B7E}" srcId="{AE4C54CE-AF47-40EC-B86B-3CFC02190023}" destId="{9CF07B94-238B-406B-8111-B9B56D33DA8B}" srcOrd="0" destOrd="0" parTransId="{CB840AFC-08E8-4957-B69C-B97D620A5327}" sibTransId="{A9A10C10-D535-4C78-83F9-F5AEC5AF081B}"/>
    <dgm:cxn modelId="{5FDA346E-D8BA-4303-8010-655052EB120B}" type="presOf" srcId="{60EBE8E2-E325-4CF0-984D-4B4F0349BB2C}" destId="{86E054D7-DDD2-4447-A550-4406CDC2F0CB}" srcOrd="0" destOrd="0" presId="urn:microsoft.com/office/officeart/2005/8/layout/hierarchy1"/>
    <dgm:cxn modelId="{654F4B29-C120-423D-A428-9C05F81023A5}" srcId="{7514E277-180C-4DE6-9BE7-6E4960384B43}" destId="{3A2BB673-FF14-405C-9620-08D1B4221596}" srcOrd="1" destOrd="0" parTransId="{55B55DA8-1448-4476-BDA2-DC9CF663C957}" sibTransId="{608CEF52-EB47-4B00-B0E3-0616D53C8C82}"/>
    <dgm:cxn modelId="{C7A1A9E7-3267-4393-86F1-C0FD185BD8AA}" type="presOf" srcId="{A0ACC031-B18D-4782-9B64-BB30208641CB}" destId="{B1B80D7E-2423-4CA9-AA0E-10C16FC6AEA4}" srcOrd="0" destOrd="0" presId="urn:microsoft.com/office/officeart/2005/8/layout/hierarchy1"/>
    <dgm:cxn modelId="{73EFAA61-803A-4B06-80C4-A48A2A9087D4}" type="presOf" srcId="{9CF07B94-238B-406B-8111-B9B56D33DA8B}" destId="{8071051A-BCD4-4E7C-9D2E-D167B00673A2}" srcOrd="0" destOrd="0" presId="urn:microsoft.com/office/officeart/2005/8/layout/hierarchy1"/>
    <dgm:cxn modelId="{1F5AD002-0DF4-4DDC-BC13-DDD1E56C215E}" type="presOf" srcId="{7B1BD62E-98F0-4CA7-8493-C4F3412448A8}" destId="{CD2B8E18-A61D-41F9-B950-3E48E6D2F8B8}" srcOrd="0" destOrd="0" presId="urn:microsoft.com/office/officeart/2005/8/layout/hierarchy1"/>
    <dgm:cxn modelId="{4B8B6BD7-7B38-450E-92FD-D1533D8981A3}" srcId="{7514E277-180C-4DE6-9BE7-6E4960384B43}" destId="{A99E23C4-EAC1-40D1-BFA0-DC430504A760}" srcOrd="0" destOrd="0" parTransId="{A0ACC031-B18D-4782-9B64-BB30208641CB}" sibTransId="{81112A60-0167-41BA-9D61-D69ACFE3C1E2}"/>
    <dgm:cxn modelId="{EF4B09C2-5CC6-4337-9F72-B1F6EA52A7BE}" type="presParOf" srcId="{FF341B28-A301-4284-B8CC-54AE0E471EBE}" destId="{B8F34D82-68E1-4061-8A81-8E6ABE7C1E7B}" srcOrd="0" destOrd="0" presId="urn:microsoft.com/office/officeart/2005/8/layout/hierarchy1"/>
    <dgm:cxn modelId="{CB03A288-8429-4B7C-83B0-3A4749231549}" type="presParOf" srcId="{B8F34D82-68E1-4061-8A81-8E6ABE7C1E7B}" destId="{A1690B87-D3DB-479D-8C56-43CC7384BCD0}" srcOrd="0" destOrd="0" presId="urn:microsoft.com/office/officeart/2005/8/layout/hierarchy1"/>
    <dgm:cxn modelId="{440FEAC2-A71C-48C8-89D8-91A756F71319}" type="presParOf" srcId="{A1690B87-D3DB-479D-8C56-43CC7384BCD0}" destId="{70B77C58-A8FC-491D-8A05-4FE092F44DDC}" srcOrd="0" destOrd="0" presId="urn:microsoft.com/office/officeart/2005/8/layout/hierarchy1"/>
    <dgm:cxn modelId="{5B199EF0-C2B5-499A-9071-DB0F1ECC47D8}" type="presParOf" srcId="{A1690B87-D3DB-479D-8C56-43CC7384BCD0}" destId="{25929D6A-AF9F-4839-A961-482876D89DC0}" srcOrd="1" destOrd="0" presId="urn:microsoft.com/office/officeart/2005/8/layout/hierarchy1"/>
    <dgm:cxn modelId="{E4C7DA00-774A-41B5-98AB-BAB0DFDC295E}" type="presParOf" srcId="{B8F34D82-68E1-4061-8A81-8E6ABE7C1E7B}" destId="{D6F62391-C701-401B-8E11-CDA4AA5ACD1B}" srcOrd="1" destOrd="0" presId="urn:microsoft.com/office/officeart/2005/8/layout/hierarchy1"/>
    <dgm:cxn modelId="{400954CC-601F-49EE-B827-247C34BAF319}" type="presParOf" srcId="{D6F62391-C701-401B-8E11-CDA4AA5ACD1B}" destId="{478D3CAB-2D2C-478D-9341-FF5906E12B61}" srcOrd="0" destOrd="0" presId="urn:microsoft.com/office/officeart/2005/8/layout/hierarchy1"/>
    <dgm:cxn modelId="{BB50AF14-8558-49C8-977F-0C3CF55C0AAD}" type="presParOf" srcId="{D6F62391-C701-401B-8E11-CDA4AA5ACD1B}" destId="{C1FE744D-CE69-4905-8D50-0A93A42B8EF5}" srcOrd="1" destOrd="0" presId="urn:microsoft.com/office/officeart/2005/8/layout/hierarchy1"/>
    <dgm:cxn modelId="{2827F146-25DF-47B2-A3D4-83F92AA3703E}" type="presParOf" srcId="{C1FE744D-CE69-4905-8D50-0A93A42B8EF5}" destId="{E213EAFE-3D28-4D67-B1BC-C0BE7B87AF06}" srcOrd="0" destOrd="0" presId="urn:microsoft.com/office/officeart/2005/8/layout/hierarchy1"/>
    <dgm:cxn modelId="{E47BE397-FC59-4372-A5E7-CA9C63C4F119}" type="presParOf" srcId="{E213EAFE-3D28-4D67-B1BC-C0BE7B87AF06}" destId="{7D43E6ED-B555-4AB3-8771-9DD2ABC83A7A}" srcOrd="0" destOrd="0" presId="urn:microsoft.com/office/officeart/2005/8/layout/hierarchy1"/>
    <dgm:cxn modelId="{E8C20B1F-1D17-4DAE-A242-8FDF1FA8DB7D}" type="presParOf" srcId="{E213EAFE-3D28-4D67-B1BC-C0BE7B87AF06}" destId="{C633E2FA-6494-4B67-AB1F-83BD2AC1739A}" srcOrd="1" destOrd="0" presId="urn:microsoft.com/office/officeart/2005/8/layout/hierarchy1"/>
    <dgm:cxn modelId="{1088F2AA-5A9B-4338-AD28-B1521A1E0966}" type="presParOf" srcId="{C1FE744D-CE69-4905-8D50-0A93A42B8EF5}" destId="{BD780506-D96E-46D5-B6BB-F8937AFB0CDE}" srcOrd="1" destOrd="0" presId="urn:microsoft.com/office/officeart/2005/8/layout/hierarchy1"/>
    <dgm:cxn modelId="{79743231-DD5B-4134-AA5B-4E8749A0F4DC}" type="presParOf" srcId="{BD780506-D96E-46D5-B6BB-F8937AFB0CDE}" destId="{CDA95E7D-DD0C-45FF-85F9-EF0A48132BD1}" srcOrd="0" destOrd="0" presId="urn:microsoft.com/office/officeart/2005/8/layout/hierarchy1"/>
    <dgm:cxn modelId="{287EFB74-9F44-4BF6-B993-D2772C814C77}" type="presParOf" srcId="{BD780506-D96E-46D5-B6BB-F8937AFB0CDE}" destId="{5D5A7B57-5DDC-4452-AFF6-962442FCC596}" srcOrd="1" destOrd="0" presId="urn:microsoft.com/office/officeart/2005/8/layout/hierarchy1"/>
    <dgm:cxn modelId="{9B70B60A-42A8-4A65-A163-CA4FDBD3FE59}" type="presParOf" srcId="{5D5A7B57-5DDC-4452-AFF6-962442FCC596}" destId="{A190EF86-390F-4389-8DCE-024032899332}" srcOrd="0" destOrd="0" presId="urn:microsoft.com/office/officeart/2005/8/layout/hierarchy1"/>
    <dgm:cxn modelId="{D10BD17B-3BBE-4436-A299-5B25A7D5A667}" type="presParOf" srcId="{A190EF86-390F-4389-8DCE-024032899332}" destId="{00061728-E5C7-4E63-BED5-D1A7A572D6F7}" srcOrd="0" destOrd="0" presId="urn:microsoft.com/office/officeart/2005/8/layout/hierarchy1"/>
    <dgm:cxn modelId="{488E120C-E436-4FAC-9A4C-1BB8F2A40300}" type="presParOf" srcId="{A190EF86-390F-4389-8DCE-024032899332}" destId="{A70BE25F-2C95-4896-8975-98CDEAF7D312}" srcOrd="1" destOrd="0" presId="urn:microsoft.com/office/officeart/2005/8/layout/hierarchy1"/>
    <dgm:cxn modelId="{A2202ABC-590C-4EAF-A5C9-9C3E57EEDA99}" type="presParOf" srcId="{5D5A7B57-5DDC-4452-AFF6-962442FCC596}" destId="{C8CADFCE-38FE-4BF1-8EBE-95BE3FBC9416}" srcOrd="1" destOrd="0" presId="urn:microsoft.com/office/officeart/2005/8/layout/hierarchy1"/>
    <dgm:cxn modelId="{B89985C7-B911-42C6-8B5E-D1ABF5A13009}" type="presParOf" srcId="{C8CADFCE-38FE-4BF1-8EBE-95BE3FBC9416}" destId="{AF26C0B5-6281-47D3-897E-7B341FC70DE7}" srcOrd="0" destOrd="0" presId="urn:microsoft.com/office/officeart/2005/8/layout/hierarchy1"/>
    <dgm:cxn modelId="{F68CDC07-F25C-45A5-A075-79B28BF335AB}" type="presParOf" srcId="{C8CADFCE-38FE-4BF1-8EBE-95BE3FBC9416}" destId="{9AF75144-5CC0-4535-BD83-775D29511E37}" srcOrd="1" destOrd="0" presId="urn:microsoft.com/office/officeart/2005/8/layout/hierarchy1"/>
    <dgm:cxn modelId="{7388E6E9-76A3-4BFF-AA0C-3E9BD832D3F6}" type="presParOf" srcId="{9AF75144-5CC0-4535-BD83-775D29511E37}" destId="{EDE9F088-9266-4791-80B1-8A5243E17425}" srcOrd="0" destOrd="0" presId="urn:microsoft.com/office/officeart/2005/8/layout/hierarchy1"/>
    <dgm:cxn modelId="{1178D6A9-A8EB-4B5A-9206-3255CA359EED}" type="presParOf" srcId="{EDE9F088-9266-4791-80B1-8A5243E17425}" destId="{3911D5E0-2FC8-4AA3-BE21-5DC7BF8DC323}" srcOrd="0" destOrd="0" presId="urn:microsoft.com/office/officeart/2005/8/layout/hierarchy1"/>
    <dgm:cxn modelId="{A86684B5-79E7-413A-B5EB-78094F35377C}" type="presParOf" srcId="{EDE9F088-9266-4791-80B1-8A5243E17425}" destId="{8071051A-BCD4-4E7C-9D2E-D167B00673A2}" srcOrd="1" destOrd="0" presId="urn:microsoft.com/office/officeart/2005/8/layout/hierarchy1"/>
    <dgm:cxn modelId="{D4447894-F787-4064-A74C-598EE7FB9C6A}" type="presParOf" srcId="{9AF75144-5CC0-4535-BD83-775D29511E37}" destId="{A45167F3-A6D4-4E38-ABE7-BC242ED85591}" srcOrd="1" destOrd="0" presId="urn:microsoft.com/office/officeart/2005/8/layout/hierarchy1"/>
    <dgm:cxn modelId="{588CD82B-621E-48DC-A838-2CA41B6A77A4}" type="presParOf" srcId="{C8CADFCE-38FE-4BF1-8EBE-95BE3FBC9416}" destId="{B9D9CA6F-1B71-4E20-84E2-EE9F78A53869}" srcOrd="2" destOrd="0" presId="urn:microsoft.com/office/officeart/2005/8/layout/hierarchy1"/>
    <dgm:cxn modelId="{78B9BD97-289C-41DF-904E-BC504455756E}" type="presParOf" srcId="{C8CADFCE-38FE-4BF1-8EBE-95BE3FBC9416}" destId="{18FF876E-F54D-4520-98D7-F754B3C3E4FD}" srcOrd="3" destOrd="0" presId="urn:microsoft.com/office/officeart/2005/8/layout/hierarchy1"/>
    <dgm:cxn modelId="{337A3B91-82D6-4FA5-9662-1A0F15CE3709}" type="presParOf" srcId="{18FF876E-F54D-4520-98D7-F754B3C3E4FD}" destId="{7A637D55-14EC-4C51-A7B9-CEC97BB3A67D}" srcOrd="0" destOrd="0" presId="urn:microsoft.com/office/officeart/2005/8/layout/hierarchy1"/>
    <dgm:cxn modelId="{BADADBD0-94F4-476F-ADAB-C10AB062FF36}" type="presParOf" srcId="{7A637D55-14EC-4C51-A7B9-CEC97BB3A67D}" destId="{F85CF361-F896-4ADE-A0B8-500A5A6FCEB3}" srcOrd="0" destOrd="0" presId="urn:microsoft.com/office/officeart/2005/8/layout/hierarchy1"/>
    <dgm:cxn modelId="{429CAD41-5654-4A9F-A22F-5E6A58500B3B}" type="presParOf" srcId="{7A637D55-14EC-4C51-A7B9-CEC97BB3A67D}" destId="{3C3F2CE3-AB12-4414-985D-456B41748FBE}" srcOrd="1" destOrd="0" presId="urn:microsoft.com/office/officeart/2005/8/layout/hierarchy1"/>
    <dgm:cxn modelId="{33BBB24F-5002-41D9-AC51-8D069F78E6F1}" type="presParOf" srcId="{18FF876E-F54D-4520-98D7-F754B3C3E4FD}" destId="{9DF274CD-E0CA-4156-A578-B85CF695FFBF}" srcOrd="1" destOrd="0" presId="urn:microsoft.com/office/officeart/2005/8/layout/hierarchy1"/>
    <dgm:cxn modelId="{19F04907-81AB-45E1-B13E-B484A0A0A5A6}" type="presParOf" srcId="{C8CADFCE-38FE-4BF1-8EBE-95BE3FBC9416}" destId="{EEDA688B-F45D-4EFC-B0A6-F3A2AE88A38C}" srcOrd="4" destOrd="0" presId="urn:microsoft.com/office/officeart/2005/8/layout/hierarchy1"/>
    <dgm:cxn modelId="{F0B566D8-6E47-4711-BD49-B5DAE636DFF9}" type="presParOf" srcId="{C8CADFCE-38FE-4BF1-8EBE-95BE3FBC9416}" destId="{2675A375-70B0-4018-9789-E223677E7CD5}" srcOrd="5" destOrd="0" presId="urn:microsoft.com/office/officeart/2005/8/layout/hierarchy1"/>
    <dgm:cxn modelId="{06A04430-8F33-4347-AB22-67539DD2F95A}" type="presParOf" srcId="{2675A375-70B0-4018-9789-E223677E7CD5}" destId="{18DC96BD-01DD-427A-B2D9-FD6998321171}" srcOrd="0" destOrd="0" presId="urn:microsoft.com/office/officeart/2005/8/layout/hierarchy1"/>
    <dgm:cxn modelId="{39844868-E6BB-4FEE-9EE1-E20024606B95}" type="presParOf" srcId="{18DC96BD-01DD-427A-B2D9-FD6998321171}" destId="{217560EF-7847-49A0-B786-EAE8C2FFDAD0}" srcOrd="0" destOrd="0" presId="urn:microsoft.com/office/officeart/2005/8/layout/hierarchy1"/>
    <dgm:cxn modelId="{7022DC8C-1758-40B2-895A-D056028135C8}" type="presParOf" srcId="{18DC96BD-01DD-427A-B2D9-FD6998321171}" destId="{2DCBFC27-309F-42A5-B0DC-0D462E641C4A}" srcOrd="1" destOrd="0" presId="urn:microsoft.com/office/officeart/2005/8/layout/hierarchy1"/>
    <dgm:cxn modelId="{D6430BAC-D2ED-4EC8-B0DC-66500A2B1BD0}" type="presParOf" srcId="{2675A375-70B0-4018-9789-E223677E7CD5}" destId="{FD759A91-12F8-49AA-91A5-574B5A264489}" srcOrd="1" destOrd="0" presId="urn:microsoft.com/office/officeart/2005/8/layout/hierarchy1"/>
    <dgm:cxn modelId="{BAE81073-68F1-4A26-850D-A2A5A4641AF7}" type="presParOf" srcId="{D6F62391-C701-401B-8E11-CDA4AA5ACD1B}" destId="{7F6EC8AA-8E55-42C6-8B11-62450B239FC3}" srcOrd="2" destOrd="0" presId="urn:microsoft.com/office/officeart/2005/8/layout/hierarchy1"/>
    <dgm:cxn modelId="{C40917D2-8D2E-482F-970E-4B599E794440}" type="presParOf" srcId="{D6F62391-C701-401B-8E11-CDA4AA5ACD1B}" destId="{BCAACF6B-2969-4B8F-8440-A62EE287953C}" srcOrd="3" destOrd="0" presId="urn:microsoft.com/office/officeart/2005/8/layout/hierarchy1"/>
    <dgm:cxn modelId="{56334AB3-76C1-49C9-B657-514A5ED3D314}" type="presParOf" srcId="{BCAACF6B-2969-4B8F-8440-A62EE287953C}" destId="{6D9E637D-0B3D-4F14-87F8-67296BD8E1EC}" srcOrd="0" destOrd="0" presId="urn:microsoft.com/office/officeart/2005/8/layout/hierarchy1"/>
    <dgm:cxn modelId="{F6DE19C1-2ABF-4724-BDC5-EF71FD81BE86}" type="presParOf" srcId="{6D9E637D-0B3D-4F14-87F8-67296BD8E1EC}" destId="{AD20F7A0-641D-44F7-AD2A-F44D09BA6757}" srcOrd="0" destOrd="0" presId="urn:microsoft.com/office/officeart/2005/8/layout/hierarchy1"/>
    <dgm:cxn modelId="{8B6A60ED-97AA-4A3F-96AC-90247FAFF3E8}" type="presParOf" srcId="{6D9E637D-0B3D-4F14-87F8-67296BD8E1EC}" destId="{21054919-AE39-4C0E-B09A-D4872F2380D0}" srcOrd="1" destOrd="0" presId="urn:microsoft.com/office/officeart/2005/8/layout/hierarchy1"/>
    <dgm:cxn modelId="{AD6BF365-3577-40F2-ABC4-9F61A3D07EF9}" type="presParOf" srcId="{BCAACF6B-2969-4B8F-8440-A62EE287953C}" destId="{A232AA24-97A3-461E-85E0-D023B9E4F0D5}" srcOrd="1" destOrd="0" presId="urn:microsoft.com/office/officeart/2005/8/layout/hierarchy1"/>
    <dgm:cxn modelId="{DD96DDF9-2125-4538-B5DF-08ED585A39FC}" type="presParOf" srcId="{A232AA24-97A3-461E-85E0-D023B9E4F0D5}" destId="{B1B80D7E-2423-4CA9-AA0E-10C16FC6AEA4}" srcOrd="0" destOrd="0" presId="urn:microsoft.com/office/officeart/2005/8/layout/hierarchy1"/>
    <dgm:cxn modelId="{FD063288-0F61-419D-8336-20B97EE3EFD1}" type="presParOf" srcId="{A232AA24-97A3-461E-85E0-D023B9E4F0D5}" destId="{8BCC3245-D029-403E-A555-0B8AC268EA38}" srcOrd="1" destOrd="0" presId="urn:microsoft.com/office/officeart/2005/8/layout/hierarchy1"/>
    <dgm:cxn modelId="{04E91187-AD5A-46E6-98DC-894E73E95968}" type="presParOf" srcId="{8BCC3245-D029-403E-A555-0B8AC268EA38}" destId="{E69A4F93-1E95-4C3E-8DB2-72F15179E36B}" srcOrd="0" destOrd="0" presId="urn:microsoft.com/office/officeart/2005/8/layout/hierarchy1"/>
    <dgm:cxn modelId="{34D77008-03F7-4DED-A7D9-67E9E5D113E7}" type="presParOf" srcId="{E69A4F93-1E95-4C3E-8DB2-72F15179E36B}" destId="{C91DCE92-3112-41BF-9F71-EC51ED7B886E}" srcOrd="0" destOrd="0" presId="urn:microsoft.com/office/officeart/2005/8/layout/hierarchy1"/>
    <dgm:cxn modelId="{38136BEE-BEA6-480E-928E-E0622CBF4DAC}" type="presParOf" srcId="{E69A4F93-1E95-4C3E-8DB2-72F15179E36B}" destId="{BEB8BFA4-12C0-4C16-B620-CC6E0A57ACD0}" srcOrd="1" destOrd="0" presId="urn:microsoft.com/office/officeart/2005/8/layout/hierarchy1"/>
    <dgm:cxn modelId="{BB8D054F-3A0D-401F-B913-143B5311415B}" type="presParOf" srcId="{8BCC3245-D029-403E-A555-0B8AC268EA38}" destId="{E15498CC-F6DC-4F58-B675-A8B06F9C9C93}" srcOrd="1" destOrd="0" presId="urn:microsoft.com/office/officeart/2005/8/layout/hierarchy1"/>
    <dgm:cxn modelId="{2EF37DCF-956F-4D60-B782-68EB9BC9C6C6}" type="presParOf" srcId="{E15498CC-F6DC-4F58-B675-A8B06F9C9C93}" destId="{CD2B8E18-A61D-41F9-B950-3E48E6D2F8B8}" srcOrd="0" destOrd="0" presId="urn:microsoft.com/office/officeart/2005/8/layout/hierarchy1"/>
    <dgm:cxn modelId="{CDD0ACED-01C5-454B-94A3-10B0652FED51}" type="presParOf" srcId="{E15498CC-F6DC-4F58-B675-A8B06F9C9C93}" destId="{12A289DB-3308-4421-AF2B-B74DEFF02BA6}" srcOrd="1" destOrd="0" presId="urn:microsoft.com/office/officeart/2005/8/layout/hierarchy1"/>
    <dgm:cxn modelId="{05ADC59E-72D0-4006-B98E-1D441FBAF4FA}" type="presParOf" srcId="{12A289DB-3308-4421-AF2B-B74DEFF02BA6}" destId="{72AB3BEB-1426-4FD2-AD92-EC21566421E1}" srcOrd="0" destOrd="0" presId="urn:microsoft.com/office/officeart/2005/8/layout/hierarchy1"/>
    <dgm:cxn modelId="{323E1175-E5C7-4CF9-89B8-F03772EF1403}" type="presParOf" srcId="{72AB3BEB-1426-4FD2-AD92-EC21566421E1}" destId="{B192F9C0-C836-4819-87EC-B7F0ECD18BF7}" srcOrd="0" destOrd="0" presId="urn:microsoft.com/office/officeart/2005/8/layout/hierarchy1"/>
    <dgm:cxn modelId="{58CF4441-C09C-4195-9E20-54454BB877DB}" type="presParOf" srcId="{72AB3BEB-1426-4FD2-AD92-EC21566421E1}" destId="{BB67EC7E-71F8-4947-8BA4-176CB5C5053D}" srcOrd="1" destOrd="0" presId="urn:microsoft.com/office/officeart/2005/8/layout/hierarchy1"/>
    <dgm:cxn modelId="{6A7016FF-A336-424F-A4FD-9F527F46B1D3}" type="presParOf" srcId="{12A289DB-3308-4421-AF2B-B74DEFF02BA6}" destId="{4D0C565D-31D9-4274-B8D1-175D299D4362}" srcOrd="1" destOrd="0" presId="urn:microsoft.com/office/officeart/2005/8/layout/hierarchy1"/>
    <dgm:cxn modelId="{AB565883-FD7C-4E86-BE73-834A8B578D1D}" type="presParOf" srcId="{A232AA24-97A3-461E-85E0-D023B9E4F0D5}" destId="{CAC165AE-84A7-42E7-A6F4-6E4EE0F7311D}" srcOrd="2" destOrd="0" presId="urn:microsoft.com/office/officeart/2005/8/layout/hierarchy1"/>
    <dgm:cxn modelId="{455008B9-A78B-4EC0-BE38-17B82E36E124}" type="presParOf" srcId="{A232AA24-97A3-461E-85E0-D023B9E4F0D5}" destId="{3DDB93FF-0EBB-46F3-B0F1-266B2C171345}" srcOrd="3" destOrd="0" presId="urn:microsoft.com/office/officeart/2005/8/layout/hierarchy1"/>
    <dgm:cxn modelId="{C257842E-F383-4319-996F-F97ED6009C01}" type="presParOf" srcId="{3DDB93FF-0EBB-46F3-B0F1-266B2C171345}" destId="{107D0494-A662-4864-9E99-941EDAC64FF0}" srcOrd="0" destOrd="0" presId="urn:microsoft.com/office/officeart/2005/8/layout/hierarchy1"/>
    <dgm:cxn modelId="{75B858FC-E809-46ED-8CCD-0721A3992F61}" type="presParOf" srcId="{107D0494-A662-4864-9E99-941EDAC64FF0}" destId="{810AF6C5-505F-4E8A-B643-067AC8362047}" srcOrd="0" destOrd="0" presId="urn:microsoft.com/office/officeart/2005/8/layout/hierarchy1"/>
    <dgm:cxn modelId="{0A2A121E-C3C1-4A3F-A451-3FBC55AD57F5}" type="presParOf" srcId="{107D0494-A662-4864-9E99-941EDAC64FF0}" destId="{E7D16FB9-A3C0-428C-B763-D901CF373BAB}" srcOrd="1" destOrd="0" presId="urn:microsoft.com/office/officeart/2005/8/layout/hierarchy1"/>
    <dgm:cxn modelId="{9B5682E2-C038-49B5-A497-8D93E6DD0930}" type="presParOf" srcId="{3DDB93FF-0EBB-46F3-B0F1-266B2C171345}" destId="{D26CE711-02DD-4EF9-BAD2-2C070836497D}" srcOrd="1" destOrd="0" presId="urn:microsoft.com/office/officeart/2005/8/layout/hierarchy1"/>
    <dgm:cxn modelId="{E7C25787-3AB9-47E6-AC30-58AA3BFA41DD}" type="presParOf" srcId="{D26CE711-02DD-4EF9-BAD2-2C070836497D}" destId="{86E054D7-DDD2-4447-A550-4406CDC2F0CB}" srcOrd="0" destOrd="0" presId="urn:microsoft.com/office/officeart/2005/8/layout/hierarchy1"/>
    <dgm:cxn modelId="{C71D6793-294A-4375-B5D9-61F0AB5FF6DB}" type="presParOf" srcId="{D26CE711-02DD-4EF9-BAD2-2C070836497D}" destId="{6B5E6939-1502-4FA9-AB8E-F6378C619309}" srcOrd="1" destOrd="0" presId="urn:microsoft.com/office/officeart/2005/8/layout/hierarchy1"/>
    <dgm:cxn modelId="{1E1EA45A-39D7-4748-966E-2CED18F055F7}" type="presParOf" srcId="{6B5E6939-1502-4FA9-AB8E-F6378C619309}" destId="{9D87ABDC-9E8E-4FDD-8E61-DFDD27D00148}" srcOrd="0" destOrd="0" presId="urn:microsoft.com/office/officeart/2005/8/layout/hierarchy1"/>
    <dgm:cxn modelId="{433E9575-D334-4FBC-BD06-CA9081D123CF}" type="presParOf" srcId="{9D87ABDC-9E8E-4FDD-8E61-DFDD27D00148}" destId="{29E87CAF-CDF7-4F94-B9F7-6360FDFB0B47}" srcOrd="0" destOrd="0" presId="urn:microsoft.com/office/officeart/2005/8/layout/hierarchy1"/>
    <dgm:cxn modelId="{CF1B267B-3028-421D-80A6-EB6D952B6F6C}" type="presParOf" srcId="{9D87ABDC-9E8E-4FDD-8E61-DFDD27D00148}" destId="{267DCF1F-2CAE-4747-8869-08FDDBCEABEF}" srcOrd="1" destOrd="0" presId="urn:microsoft.com/office/officeart/2005/8/layout/hierarchy1"/>
    <dgm:cxn modelId="{1D6EEF18-5A99-4B2F-81FB-36F7349D40DE}" type="presParOf" srcId="{6B5E6939-1502-4FA9-AB8E-F6378C619309}" destId="{FD2CC387-EB0F-4921-969A-17658C3E42E3}" srcOrd="1" destOrd="0" presId="urn:microsoft.com/office/officeart/2005/8/layout/hierarchy1"/>
    <dgm:cxn modelId="{FAAF35D4-86A9-4F26-B730-7C2D9F10E53A}" type="presParOf" srcId="{A232AA24-97A3-461E-85E0-D023B9E4F0D5}" destId="{75BF0F7D-86C4-4D46-B4FD-709B90294628}" srcOrd="4" destOrd="0" presId="urn:microsoft.com/office/officeart/2005/8/layout/hierarchy1"/>
    <dgm:cxn modelId="{77415C74-D944-4042-8299-BEAEC1DB13E7}" type="presParOf" srcId="{A232AA24-97A3-461E-85E0-D023B9E4F0D5}" destId="{B463B401-02F3-4780-942C-D6DC11A60D23}" srcOrd="5" destOrd="0" presId="urn:microsoft.com/office/officeart/2005/8/layout/hierarchy1"/>
    <dgm:cxn modelId="{B9E94159-E787-4F13-8243-39DBF8650006}" type="presParOf" srcId="{B463B401-02F3-4780-942C-D6DC11A60D23}" destId="{8F8019F7-38CA-476A-A5F8-2F54D26D6554}" srcOrd="0" destOrd="0" presId="urn:microsoft.com/office/officeart/2005/8/layout/hierarchy1"/>
    <dgm:cxn modelId="{77BE94C4-3D7B-4F03-A4B0-55130331671D}" type="presParOf" srcId="{8F8019F7-38CA-476A-A5F8-2F54D26D6554}" destId="{8A6906AC-2A87-4E31-B818-D205E0164372}" srcOrd="0" destOrd="0" presId="urn:microsoft.com/office/officeart/2005/8/layout/hierarchy1"/>
    <dgm:cxn modelId="{32BBE498-5F2B-4BBE-9916-FD9B52609B2C}" type="presParOf" srcId="{8F8019F7-38CA-476A-A5F8-2F54D26D6554}" destId="{B8D9392A-A477-4484-9F1A-3FD8387E50A3}" srcOrd="1" destOrd="0" presId="urn:microsoft.com/office/officeart/2005/8/layout/hierarchy1"/>
    <dgm:cxn modelId="{98EA7BC4-35FB-43BB-9AB6-43D020A2BF32}" type="presParOf" srcId="{B463B401-02F3-4780-942C-D6DC11A60D23}" destId="{BA059725-7F0D-4E03-8BD1-E1190868DB41}" srcOrd="1" destOrd="0" presId="urn:microsoft.com/office/officeart/2005/8/layout/hierarchy1"/>
    <dgm:cxn modelId="{D0FD6305-58CA-47BB-A1D9-6AAC40780CAD}" type="presParOf" srcId="{BA059725-7F0D-4E03-8BD1-E1190868DB41}" destId="{40A2888A-7E71-4D0F-B15A-03048252ABC3}" srcOrd="0" destOrd="0" presId="urn:microsoft.com/office/officeart/2005/8/layout/hierarchy1"/>
    <dgm:cxn modelId="{BB4C742A-7EF5-4DBE-A361-6B4C8AFEA115}" type="presParOf" srcId="{BA059725-7F0D-4E03-8BD1-E1190868DB41}" destId="{018762C9-4773-466B-AE71-EF28737E7672}" srcOrd="1" destOrd="0" presId="urn:microsoft.com/office/officeart/2005/8/layout/hierarchy1"/>
    <dgm:cxn modelId="{872968B9-8440-4D8A-A460-413FAE1ACF04}" type="presParOf" srcId="{018762C9-4773-466B-AE71-EF28737E7672}" destId="{091138DD-70ED-4F8A-821C-61ECC534D20A}" srcOrd="0" destOrd="0" presId="urn:microsoft.com/office/officeart/2005/8/layout/hierarchy1"/>
    <dgm:cxn modelId="{E34F2B02-7A6A-4ED5-85C2-B681215E16AC}" type="presParOf" srcId="{091138DD-70ED-4F8A-821C-61ECC534D20A}" destId="{121CFE03-1767-4F76-B189-8117192D1851}" srcOrd="0" destOrd="0" presId="urn:microsoft.com/office/officeart/2005/8/layout/hierarchy1"/>
    <dgm:cxn modelId="{CA4D272D-1B00-41D3-9602-6650FBA39E99}" type="presParOf" srcId="{091138DD-70ED-4F8A-821C-61ECC534D20A}" destId="{CF3CA5E4-9B8B-4517-B7D3-DFE9D214EFA7}" srcOrd="1" destOrd="0" presId="urn:microsoft.com/office/officeart/2005/8/layout/hierarchy1"/>
    <dgm:cxn modelId="{C2C23856-9457-432B-8A84-CE1AC2860E9E}" type="presParOf" srcId="{018762C9-4773-466B-AE71-EF28737E7672}" destId="{630930AA-6187-44C1-9CAD-60491B8DAB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94240-E2C0-4934-B27E-6F0A63C40F44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200" kern="1200" dirty="0" smtClean="0"/>
            <a:t>HARDWARE</a:t>
          </a:r>
          <a:endParaRPr lang="es-CO" sz="4200" kern="1200" dirty="0"/>
        </a:p>
      </dsp:txBody>
      <dsp:txXfrm rot="10800000">
        <a:off x="1840187" y="2573"/>
        <a:ext cx="5241819" cy="923459"/>
      </dsp:txXfrm>
    </dsp:sp>
    <dsp:sp modelId="{42424493-6525-4C8F-BBAA-B7062841BE14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8C01B-76E1-4DCD-A256-E80C13EEFD60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200" kern="1200" dirty="0" smtClean="0"/>
            <a:t>SOFTWARE</a:t>
          </a:r>
          <a:endParaRPr lang="es-CO" sz="4200" kern="1200" dirty="0"/>
        </a:p>
      </dsp:txBody>
      <dsp:txXfrm rot="10800000">
        <a:off x="1840187" y="1201692"/>
        <a:ext cx="5241819" cy="923459"/>
      </dsp:txXfrm>
    </dsp:sp>
    <dsp:sp modelId="{6D7924E0-4CF0-4997-9DA6-3D71BA4FE4B4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DD3E1-4FA0-41D4-8280-109B0F0CB16D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200" kern="1200" dirty="0" smtClean="0"/>
            <a:t>FREEWARE</a:t>
          </a:r>
          <a:endParaRPr lang="es-CO" sz="4200" kern="1200" dirty="0"/>
        </a:p>
      </dsp:txBody>
      <dsp:txXfrm rot="10800000">
        <a:off x="1840187" y="2400811"/>
        <a:ext cx="5241819" cy="923459"/>
      </dsp:txXfrm>
    </dsp:sp>
    <dsp:sp modelId="{6A2C14F2-981A-4C0D-9068-C8A93BDA3010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93CE3-C44B-408F-A15C-3AF17B3B8A14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200" kern="1200" dirty="0" smtClean="0"/>
            <a:t>FIRMWARE</a:t>
          </a:r>
          <a:endParaRPr lang="es-CO" sz="4200" kern="1200" dirty="0"/>
        </a:p>
      </dsp:txBody>
      <dsp:txXfrm rot="10800000">
        <a:off x="1840187" y="3599929"/>
        <a:ext cx="5241819" cy="923459"/>
      </dsp:txXfrm>
    </dsp:sp>
    <dsp:sp modelId="{80C94FBC-07D0-4CF6-86C0-76B66740760E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2888A-7E71-4D0F-B15A-03048252ABC3}">
      <dsp:nvSpPr>
        <dsp:cNvPr id="0" name=""/>
        <dsp:cNvSpPr/>
      </dsp:nvSpPr>
      <dsp:spPr>
        <a:xfrm>
          <a:off x="7486694" y="3091911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BF0F7D-86C4-4D46-B4FD-709B90294628}">
      <dsp:nvSpPr>
        <dsp:cNvPr id="0" name=""/>
        <dsp:cNvSpPr/>
      </dsp:nvSpPr>
      <dsp:spPr>
        <a:xfrm>
          <a:off x="6140053" y="2037197"/>
          <a:ext cx="1392361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1392361" y="225784"/>
              </a:lnTo>
              <a:lnTo>
                <a:pt x="1392361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054D7-DDD2-4447-A550-4406CDC2F0CB}">
      <dsp:nvSpPr>
        <dsp:cNvPr id="0" name=""/>
        <dsp:cNvSpPr/>
      </dsp:nvSpPr>
      <dsp:spPr>
        <a:xfrm>
          <a:off x="6094333" y="3091911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165AE-84A7-42E7-A6F4-6E4EE0F7311D}">
      <dsp:nvSpPr>
        <dsp:cNvPr id="0" name=""/>
        <dsp:cNvSpPr/>
      </dsp:nvSpPr>
      <dsp:spPr>
        <a:xfrm>
          <a:off x="6094333" y="2037197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B8E18-A61D-41F9-B950-3E48E6D2F8B8}">
      <dsp:nvSpPr>
        <dsp:cNvPr id="0" name=""/>
        <dsp:cNvSpPr/>
      </dsp:nvSpPr>
      <dsp:spPr>
        <a:xfrm>
          <a:off x="4701971" y="3091911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80D7E-2423-4CA9-AA0E-10C16FC6AEA4}">
      <dsp:nvSpPr>
        <dsp:cNvPr id="0" name=""/>
        <dsp:cNvSpPr/>
      </dsp:nvSpPr>
      <dsp:spPr>
        <a:xfrm>
          <a:off x="4747691" y="2037197"/>
          <a:ext cx="1392361" cy="331318"/>
        </a:xfrm>
        <a:custGeom>
          <a:avLst/>
          <a:gdLst/>
          <a:ahLst/>
          <a:cxnLst/>
          <a:rect l="0" t="0" r="0" b="0"/>
          <a:pathLst>
            <a:path>
              <a:moveTo>
                <a:pt x="1392361" y="0"/>
              </a:moveTo>
              <a:lnTo>
                <a:pt x="1392361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EC8AA-8E55-42C6-8B11-62450B239FC3}">
      <dsp:nvSpPr>
        <dsp:cNvPr id="0" name=""/>
        <dsp:cNvSpPr/>
      </dsp:nvSpPr>
      <dsp:spPr>
        <a:xfrm>
          <a:off x="4051510" y="982483"/>
          <a:ext cx="2088542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2088542" y="225784"/>
              </a:lnTo>
              <a:lnTo>
                <a:pt x="2088542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A688B-F45D-4EFC-B0A6-F3A2AE88A38C}">
      <dsp:nvSpPr>
        <dsp:cNvPr id="0" name=""/>
        <dsp:cNvSpPr/>
      </dsp:nvSpPr>
      <dsp:spPr>
        <a:xfrm>
          <a:off x="1962968" y="3091911"/>
          <a:ext cx="1392361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1392361" y="225784"/>
              </a:lnTo>
              <a:lnTo>
                <a:pt x="1392361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9CA6F-1B71-4E20-84E2-EE9F78A53869}">
      <dsp:nvSpPr>
        <dsp:cNvPr id="0" name=""/>
        <dsp:cNvSpPr/>
      </dsp:nvSpPr>
      <dsp:spPr>
        <a:xfrm>
          <a:off x="1917248" y="3091911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6C0B5-6281-47D3-897E-7B341FC70DE7}">
      <dsp:nvSpPr>
        <dsp:cNvPr id="0" name=""/>
        <dsp:cNvSpPr/>
      </dsp:nvSpPr>
      <dsp:spPr>
        <a:xfrm>
          <a:off x="570607" y="3091911"/>
          <a:ext cx="1392361" cy="331318"/>
        </a:xfrm>
        <a:custGeom>
          <a:avLst/>
          <a:gdLst/>
          <a:ahLst/>
          <a:cxnLst/>
          <a:rect l="0" t="0" r="0" b="0"/>
          <a:pathLst>
            <a:path>
              <a:moveTo>
                <a:pt x="1392361" y="0"/>
              </a:moveTo>
              <a:lnTo>
                <a:pt x="1392361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95E7D-DD0C-45FF-85F9-EF0A48132BD1}">
      <dsp:nvSpPr>
        <dsp:cNvPr id="0" name=""/>
        <dsp:cNvSpPr/>
      </dsp:nvSpPr>
      <dsp:spPr>
        <a:xfrm>
          <a:off x="1917248" y="2037197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D3CAB-2D2C-478D-9341-FF5906E12B61}">
      <dsp:nvSpPr>
        <dsp:cNvPr id="0" name=""/>
        <dsp:cNvSpPr/>
      </dsp:nvSpPr>
      <dsp:spPr>
        <a:xfrm>
          <a:off x="1962968" y="982483"/>
          <a:ext cx="2088542" cy="331318"/>
        </a:xfrm>
        <a:custGeom>
          <a:avLst/>
          <a:gdLst/>
          <a:ahLst/>
          <a:cxnLst/>
          <a:rect l="0" t="0" r="0" b="0"/>
          <a:pathLst>
            <a:path>
              <a:moveTo>
                <a:pt x="2088542" y="0"/>
              </a:moveTo>
              <a:lnTo>
                <a:pt x="2088542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77C58-A8FC-491D-8A05-4FE092F44DDC}">
      <dsp:nvSpPr>
        <dsp:cNvPr id="0" name=""/>
        <dsp:cNvSpPr/>
      </dsp:nvSpPr>
      <dsp:spPr>
        <a:xfrm>
          <a:off x="3481908" y="259088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29D6A-AF9F-4839-A961-482876D89DC0}">
      <dsp:nvSpPr>
        <dsp:cNvPr id="0" name=""/>
        <dsp:cNvSpPr/>
      </dsp:nvSpPr>
      <dsp:spPr>
        <a:xfrm>
          <a:off x="3608486" y="379337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PC</a:t>
          </a:r>
          <a:endParaRPr lang="es-AR" sz="1300" b="1" kern="1200" dirty="0"/>
        </a:p>
      </dsp:txBody>
      <dsp:txXfrm>
        <a:off x="3629674" y="400525"/>
        <a:ext cx="1096828" cy="681019"/>
      </dsp:txXfrm>
    </dsp:sp>
    <dsp:sp modelId="{7D43E6ED-B555-4AB3-8771-9DD2ABC83A7A}">
      <dsp:nvSpPr>
        <dsp:cNvPr id="0" name=""/>
        <dsp:cNvSpPr/>
      </dsp:nvSpPr>
      <dsp:spPr>
        <a:xfrm>
          <a:off x="1393366" y="1313802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3E2FA-6494-4B67-AB1F-83BD2AC1739A}">
      <dsp:nvSpPr>
        <dsp:cNvPr id="0" name=""/>
        <dsp:cNvSpPr/>
      </dsp:nvSpPr>
      <dsp:spPr>
        <a:xfrm>
          <a:off x="1519944" y="1434051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HARDWARE</a:t>
          </a:r>
          <a:endParaRPr lang="es-AR" sz="1300" b="1" kern="1200" dirty="0"/>
        </a:p>
      </dsp:txBody>
      <dsp:txXfrm>
        <a:off x="1541132" y="1455239"/>
        <a:ext cx="1096828" cy="681019"/>
      </dsp:txXfrm>
    </dsp:sp>
    <dsp:sp modelId="{00061728-E5C7-4E63-BED5-D1A7A572D6F7}">
      <dsp:nvSpPr>
        <dsp:cNvPr id="0" name=""/>
        <dsp:cNvSpPr/>
      </dsp:nvSpPr>
      <dsp:spPr>
        <a:xfrm>
          <a:off x="1393366" y="236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BE25F-2C95-4896-8975-98CDEAF7D312}">
      <dsp:nvSpPr>
        <dsp:cNvPr id="0" name=""/>
        <dsp:cNvSpPr/>
      </dsp:nvSpPr>
      <dsp:spPr>
        <a:xfrm>
          <a:off x="1519944" y="2488765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PERIFERICOS</a:t>
          </a:r>
          <a:endParaRPr lang="es-AR" sz="1300" b="1" kern="1200" dirty="0"/>
        </a:p>
      </dsp:txBody>
      <dsp:txXfrm>
        <a:off x="1541132" y="2509953"/>
        <a:ext cx="1096828" cy="681019"/>
      </dsp:txXfrm>
    </dsp:sp>
    <dsp:sp modelId="{3911D5E0-2FC8-4AA3-BE21-5DC7BF8DC323}">
      <dsp:nvSpPr>
        <dsp:cNvPr id="0" name=""/>
        <dsp:cNvSpPr/>
      </dsp:nvSpPr>
      <dsp:spPr>
        <a:xfrm>
          <a:off x="1004" y="342323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1051A-BCD4-4E7C-9D2E-D167B00673A2}">
      <dsp:nvSpPr>
        <dsp:cNvPr id="0" name=""/>
        <dsp:cNvSpPr/>
      </dsp:nvSpPr>
      <dsp:spPr>
        <a:xfrm>
          <a:off x="127582" y="354347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P. ENTRADA</a:t>
          </a:r>
          <a:endParaRPr lang="es-AR" sz="1300" b="1" kern="1200" dirty="0"/>
        </a:p>
      </dsp:txBody>
      <dsp:txXfrm>
        <a:off x="148770" y="3564667"/>
        <a:ext cx="1096828" cy="681019"/>
      </dsp:txXfrm>
    </dsp:sp>
    <dsp:sp modelId="{F85CF361-F896-4ADE-A0B8-500A5A6FCEB3}">
      <dsp:nvSpPr>
        <dsp:cNvPr id="0" name=""/>
        <dsp:cNvSpPr/>
      </dsp:nvSpPr>
      <dsp:spPr>
        <a:xfrm>
          <a:off x="1393366" y="342323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F2CE3-AB12-4414-985D-456B41748FBE}">
      <dsp:nvSpPr>
        <dsp:cNvPr id="0" name=""/>
        <dsp:cNvSpPr/>
      </dsp:nvSpPr>
      <dsp:spPr>
        <a:xfrm>
          <a:off x="1519944" y="354347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P. SALIDA</a:t>
          </a:r>
          <a:endParaRPr lang="es-AR" sz="1300" b="1" kern="1200" dirty="0"/>
        </a:p>
      </dsp:txBody>
      <dsp:txXfrm>
        <a:off x="1541132" y="3564667"/>
        <a:ext cx="1096828" cy="681019"/>
      </dsp:txXfrm>
    </dsp:sp>
    <dsp:sp modelId="{217560EF-7847-49A0-B786-EAE8C2FFDAD0}">
      <dsp:nvSpPr>
        <dsp:cNvPr id="0" name=""/>
        <dsp:cNvSpPr/>
      </dsp:nvSpPr>
      <dsp:spPr>
        <a:xfrm>
          <a:off x="2785727" y="342323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BFC27-309F-42A5-B0DC-0D462E641C4A}">
      <dsp:nvSpPr>
        <dsp:cNvPr id="0" name=""/>
        <dsp:cNvSpPr/>
      </dsp:nvSpPr>
      <dsp:spPr>
        <a:xfrm>
          <a:off x="2912305" y="354347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P. MIXTOS</a:t>
          </a:r>
          <a:endParaRPr lang="es-AR" sz="1300" b="1" kern="1200" dirty="0"/>
        </a:p>
      </dsp:txBody>
      <dsp:txXfrm>
        <a:off x="2933493" y="3564667"/>
        <a:ext cx="1096828" cy="681019"/>
      </dsp:txXfrm>
    </dsp:sp>
    <dsp:sp modelId="{AD20F7A0-641D-44F7-AD2A-F44D09BA6757}">
      <dsp:nvSpPr>
        <dsp:cNvPr id="0" name=""/>
        <dsp:cNvSpPr/>
      </dsp:nvSpPr>
      <dsp:spPr>
        <a:xfrm>
          <a:off x="5570450" y="1313802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54919-AE39-4C0E-B09A-D4872F2380D0}">
      <dsp:nvSpPr>
        <dsp:cNvPr id="0" name=""/>
        <dsp:cNvSpPr/>
      </dsp:nvSpPr>
      <dsp:spPr>
        <a:xfrm>
          <a:off x="5697029" y="1434051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SOFTWARE</a:t>
          </a:r>
          <a:endParaRPr lang="es-AR" sz="1300" b="1" kern="1200" dirty="0"/>
        </a:p>
      </dsp:txBody>
      <dsp:txXfrm>
        <a:off x="5718217" y="1455239"/>
        <a:ext cx="1096828" cy="681019"/>
      </dsp:txXfrm>
    </dsp:sp>
    <dsp:sp modelId="{C91DCE92-3112-41BF-9F71-EC51ED7B886E}">
      <dsp:nvSpPr>
        <dsp:cNvPr id="0" name=""/>
        <dsp:cNvSpPr/>
      </dsp:nvSpPr>
      <dsp:spPr>
        <a:xfrm>
          <a:off x="4178089" y="236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8BFA4-12C0-4C16-B620-CC6E0A57ACD0}">
      <dsp:nvSpPr>
        <dsp:cNvPr id="0" name=""/>
        <dsp:cNvSpPr/>
      </dsp:nvSpPr>
      <dsp:spPr>
        <a:xfrm>
          <a:off x="4304667" y="2488765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SISTEMAS OPERATIVOS</a:t>
          </a:r>
          <a:endParaRPr lang="es-AR" sz="1300" b="1" kern="1200" dirty="0"/>
        </a:p>
      </dsp:txBody>
      <dsp:txXfrm>
        <a:off x="4325855" y="2509953"/>
        <a:ext cx="1096828" cy="681019"/>
      </dsp:txXfrm>
    </dsp:sp>
    <dsp:sp modelId="{B192F9C0-C836-4819-87EC-B7F0ECD18BF7}">
      <dsp:nvSpPr>
        <dsp:cNvPr id="0" name=""/>
        <dsp:cNvSpPr/>
      </dsp:nvSpPr>
      <dsp:spPr>
        <a:xfrm>
          <a:off x="4178089" y="342323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7EC7E-71F8-4947-8BA4-176CB5C5053D}">
      <dsp:nvSpPr>
        <dsp:cNvPr id="0" name=""/>
        <dsp:cNvSpPr/>
      </dsp:nvSpPr>
      <dsp:spPr>
        <a:xfrm>
          <a:off x="4304667" y="354347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WINDOWS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LINUX</a:t>
          </a:r>
          <a:endParaRPr lang="es-AR" sz="1300" b="1" kern="1200" dirty="0"/>
        </a:p>
      </dsp:txBody>
      <dsp:txXfrm>
        <a:off x="4325855" y="3564667"/>
        <a:ext cx="1096828" cy="681019"/>
      </dsp:txXfrm>
    </dsp:sp>
    <dsp:sp modelId="{810AF6C5-505F-4E8A-B643-067AC8362047}">
      <dsp:nvSpPr>
        <dsp:cNvPr id="0" name=""/>
        <dsp:cNvSpPr/>
      </dsp:nvSpPr>
      <dsp:spPr>
        <a:xfrm>
          <a:off x="5570450" y="236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D16FB9-A3C0-428C-B763-D901CF373BAB}">
      <dsp:nvSpPr>
        <dsp:cNvPr id="0" name=""/>
        <dsp:cNvSpPr/>
      </dsp:nvSpPr>
      <dsp:spPr>
        <a:xfrm>
          <a:off x="5697029" y="2488765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PORGRAMAS O APLICACIONES</a:t>
          </a:r>
          <a:endParaRPr lang="es-AR" sz="1300" b="1" kern="1200" dirty="0"/>
        </a:p>
      </dsp:txBody>
      <dsp:txXfrm>
        <a:off x="5718217" y="2509953"/>
        <a:ext cx="1096828" cy="681019"/>
      </dsp:txXfrm>
    </dsp:sp>
    <dsp:sp modelId="{29E87CAF-CDF7-4F94-B9F7-6360FDFB0B47}">
      <dsp:nvSpPr>
        <dsp:cNvPr id="0" name=""/>
        <dsp:cNvSpPr/>
      </dsp:nvSpPr>
      <dsp:spPr>
        <a:xfrm>
          <a:off x="5570450" y="342323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DCF1F-2CAE-4747-8869-08FDDBCEABEF}">
      <dsp:nvSpPr>
        <dsp:cNvPr id="0" name=""/>
        <dsp:cNvSpPr/>
      </dsp:nvSpPr>
      <dsp:spPr>
        <a:xfrm>
          <a:off x="5697029" y="354347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WORD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EXCEL</a:t>
          </a:r>
        </a:p>
      </dsp:txBody>
      <dsp:txXfrm>
        <a:off x="5718217" y="3564667"/>
        <a:ext cx="1096828" cy="681019"/>
      </dsp:txXfrm>
    </dsp:sp>
    <dsp:sp modelId="{8A6906AC-2A87-4E31-B818-D205E0164372}">
      <dsp:nvSpPr>
        <dsp:cNvPr id="0" name=""/>
        <dsp:cNvSpPr/>
      </dsp:nvSpPr>
      <dsp:spPr>
        <a:xfrm>
          <a:off x="6962812" y="2368516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9392A-A477-4484-9F1A-3FD8387E50A3}">
      <dsp:nvSpPr>
        <dsp:cNvPr id="0" name=""/>
        <dsp:cNvSpPr/>
      </dsp:nvSpPr>
      <dsp:spPr>
        <a:xfrm>
          <a:off x="7089390" y="2488765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UTILERIA</a:t>
          </a:r>
          <a:endParaRPr lang="es-AR" sz="1300" b="1" kern="1200" dirty="0"/>
        </a:p>
      </dsp:txBody>
      <dsp:txXfrm>
        <a:off x="7110578" y="2509953"/>
        <a:ext cx="1096828" cy="681019"/>
      </dsp:txXfrm>
    </dsp:sp>
    <dsp:sp modelId="{121CFE03-1767-4F76-B189-8117192D1851}">
      <dsp:nvSpPr>
        <dsp:cNvPr id="0" name=""/>
        <dsp:cNvSpPr/>
      </dsp:nvSpPr>
      <dsp:spPr>
        <a:xfrm>
          <a:off x="6962812" y="3423230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CA5E4-9B8B-4517-B7D3-DFE9D214EFA7}">
      <dsp:nvSpPr>
        <dsp:cNvPr id="0" name=""/>
        <dsp:cNvSpPr/>
      </dsp:nvSpPr>
      <dsp:spPr>
        <a:xfrm>
          <a:off x="7089390" y="3543479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 smtClean="0"/>
            <a:t>EXPLORADOR DE WINDOWS</a:t>
          </a:r>
          <a:endParaRPr lang="es-AR" sz="1300" b="1" kern="1200" dirty="0"/>
        </a:p>
      </dsp:txBody>
      <dsp:txXfrm>
        <a:off x="7110578" y="3564667"/>
        <a:ext cx="1096828" cy="68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4B4ADB-6968-458F-A711-99FF5B5C6417}" type="datetimeFigureOut">
              <a:rPr lang="es-CO" smtClean="0"/>
              <a:t>26/08/2013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637811-CAC5-4148-A39F-161A3FBBDC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896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DA14FD-7724-42FD-A3D8-609BFA804832}" type="datetimeFigureOut">
              <a:rPr lang="es-AR" smtClean="0"/>
              <a:pPr/>
              <a:t>26/08/2013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F0E771-7C15-4D1F-A118-73D46C593E8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8666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smtClean="0"/>
              <a:t>30/03/2009</a:t>
            </a:r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F0172-F4EA-4BA6-BAB9-9FB1130FF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  <a:latin typeface="Bauhaus 93" pitchFamily="82" charset="0"/>
              </a:rPr>
              <a:t>DEIBER AGUILAR CAÑA</a:t>
            </a:r>
          </a:p>
          <a:p>
            <a:r>
              <a:rPr lang="es-AR" dirty="0" smtClean="0">
                <a:solidFill>
                  <a:schemeClr val="tx1"/>
                </a:solidFill>
                <a:latin typeface="Bauhaus 93" pitchFamily="82" charset="0"/>
              </a:rPr>
              <a:t>INGENIERO DE SISTEMAS</a:t>
            </a:r>
            <a:endParaRPr lang="es-AR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28596" y="2000240"/>
            <a:ext cx="836998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ESTRUCTURA DE UN PC</a:t>
            </a:r>
            <a:endParaRPr lang="es-E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"/>
          <p:cNvSpPr/>
          <p:nvPr/>
        </p:nvSpPr>
        <p:spPr>
          <a:xfrm>
            <a:off x="357158" y="428604"/>
            <a:ext cx="84255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ORGANIGRAMA DEL PC</a:t>
            </a:r>
            <a:endParaRPr lang="es-E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Rectángulo"/>
          <p:cNvSpPr/>
          <p:nvPr/>
        </p:nvSpPr>
        <p:spPr>
          <a:xfrm>
            <a:off x="785786" y="142852"/>
            <a:ext cx="75101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GRAFICOS DE VENTAS DE </a:t>
            </a:r>
          </a:p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LOS ULTIMOS TRES AÑOS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ES" sz="2800" b="1" dirty="0"/>
              <a:t>Hablar de “estructura”, significa hablar de organización, distribución y combinación de elementos que llegan a formar parte de un sistema. Un sistema de cómputo es dispositivo electrónico de alta velocidad capaz de permitir la entrada, almacenamiento, procesamiento y salida de los datos para obtener un resultado. Este sistema consta de dos grupos de componentes inseparables</a:t>
            </a:r>
            <a:r>
              <a:rPr lang="es-ES" sz="2800" b="1" dirty="0" smtClean="0"/>
              <a:t>:</a:t>
            </a:r>
            <a:endParaRPr lang="es-AR" sz="2800" b="1" dirty="0" smtClean="0"/>
          </a:p>
          <a:p>
            <a:endParaRPr lang="es-AR" sz="2800" b="1" dirty="0"/>
          </a:p>
        </p:txBody>
      </p:sp>
      <p:sp>
        <p:nvSpPr>
          <p:cNvPr id="8" name="7 Rectángulo"/>
          <p:cNvSpPr/>
          <p:nvPr/>
        </p:nvSpPr>
        <p:spPr>
          <a:xfrm>
            <a:off x="500034" y="357166"/>
            <a:ext cx="80010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ESTRUCTURA DE UN PC</a:t>
            </a:r>
            <a:endParaRPr lang="es-E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PARTES DE UNA COMPUTADORA</a:t>
            </a:r>
            <a:endParaRPr lang="es-C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0948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95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57808" cy="4525963"/>
          </a:xfrm>
        </p:spPr>
        <p:txBody>
          <a:bodyPr>
            <a:noAutofit/>
          </a:bodyPr>
          <a:lstStyle/>
          <a:p>
            <a:r>
              <a:rPr lang="es-ES" sz="2400" b="1" dirty="0"/>
              <a:t>Es la parte tangible del equipo, es decir la parte física, la identificación y elección de los componentes físicos de un PC, pueden parecer tareas muy difíciles; pero podemos simplificar su estudio, clasificándolos como, dispositivos de procesamiento, almacenamiento y de entrada y salida de datos; también existen dispositivos mixtos que hacen estas dos ultimas funciones.</a:t>
            </a:r>
            <a:endParaRPr lang="es-AR" sz="2400" b="1" dirty="0"/>
          </a:p>
          <a:p>
            <a:endParaRPr lang="es-AR" sz="2400" b="1" dirty="0"/>
          </a:p>
        </p:txBody>
      </p:sp>
      <p:pic>
        <p:nvPicPr>
          <p:cNvPr id="1026" name="Picture 2" descr="C:\Archivos de programa\Microsoft Office\MEDIA\CAGCAT10\j0285750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071678"/>
            <a:ext cx="3265553" cy="2709220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928662" y="214290"/>
            <a:ext cx="77153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HARDWARE</a:t>
            </a:r>
            <a:endParaRPr lang="es-E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29180" cy="4525963"/>
          </a:xfrm>
        </p:spPr>
        <p:txBody>
          <a:bodyPr>
            <a:noAutofit/>
          </a:bodyPr>
          <a:lstStyle/>
          <a:p>
            <a:pPr algn="just"/>
            <a:r>
              <a:rPr lang="es-ES" sz="2200" b="1" dirty="0"/>
              <a:t>Es la parte intangible del equipo, es decir la parte lógica, los programas o el software son como la “inteligencia” de la  computadora y por lo tanto los que la convierten en una herramienta útil para diversas actividades. El software se divide en tres categorías básicas:</a:t>
            </a:r>
            <a:endParaRPr lang="es-AR" sz="2200" b="1" dirty="0"/>
          </a:p>
          <a:p>
            <a:pPr algn="just">
              <a:buNone/>
            </a:pPr>
            <a:r>
              <a:rPr lang="es-ES" sz="2200" b="1" dirty="0"/>
              <a:t> </a:t>
            </a:r>
            <a:endParaRPr lang="es-AR" sz="2200" b="1" dirty="0"/>
          </a:p>
          <a:p>
            <a:pPr marL="514350" lvl="0" indent="-514350" algn="just">
              <a:buFont typeface="+mj-lt"/>
              <a:buAutoNum type="arabicPeriod"/>
            </a:pPr>
            <a:r>
              <a:rPr lang="es-ES" sz="2200" b="1" dirty="0"/>
              <a:t>Sistema Operativo (S.O)</a:t>
            </a:r>
            <a:endParaRPr lang="es-AR" sz="2200" b="1" dirty="0"/>
          </a:p>
          <a:p>
            <a:pPr marL="514350" lvl="0" indent="-514350" algn="just">
              <a:buFont typeface="+mj-lt"/>
              <a:buAutoNum type="arabicPeriod"/>
            </a:pPr>
            <a:r>
              <a:rPr lang="es-ES" sz="2200" b="1" dirty="0"/>
              <a:t>Aplicaciones o Programas</a:t>
            </a:r>
            <a:endParaRPr lang="es-AR" sz="2200" b="1" dirty="0"/>
          </a:p>
          <a:p>
            <a:pPr marL="514350" indent="-514350" algn="just">
              <a:buFont typeface="+mj-lt"/>
              <a:buAutoNum type="arabicPeriod"/>
            </a:pPr>
            <a:r>
              <a:rPr lang="es-ES" sz="2200" b="1" dirty="0"/>
              <a:t>Utilería</a:t>
            </a:r>
            <a:endParaRPr lang="es-AR" sz="2200" b="1" dirty="0"/>
          </a:p>
        </p:txBody>
      </p:sp>
      <p:pic>
        <p:nvPicPr>
          <p:cNvPr id="2050" name="Picture 2" descr="C:\Archivos de programa\Microsoft Office\MEDIA\CAGCAT10\j019640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14488"/>
            <a:ext cx="2990789" cy="4190083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1857356" y="214291"/>
            <a:ext cx="49247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SOFTWARE</a:t>
            </a:r>
            <a:endParaRPr lang="es-E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429155"/>
          </a:xfrm>
        </p:spPr>
        <p:txBody>
          <a:bodyPr>
            <a:noAutofit/>
          </a:bodyPr>
          <a:lstStyle/>
          <a:p>
            <a:pPr algn="just"/>
            <a:r>
              <a:rPr lang="es-ES" sz="2000" b="1" i="1" dirty="0"/>
              <a:t>Sistemas operativos</a:t>
            </a:r>
            <a:endParaRPr lang="es-AR" sz="2000" b="1" dirty="0"/>
          </a:p>
          <a:p>
            <a:pPr algn="just">
              <a:buNone/>
            </a:pPr>
            <a:r>
              <a:rPr lang="es-ES" sz="2000" b="1" dirty="0"/>
              <a:t> </a:t>
            </a:r>
            <a:r>
              <a:rPr lang="es-ES" sz="2000" b="1" dirty="0" smtClean="0"/>
              <a:t>	Conjuntos </a:t>
            </a:r>
            <a:r>
              <a:rPr lang="es-ES" sz="2000" b="1" dirty="0"/>
              <a:t>de programas de control maestro para el equipo, que permiten al usuario interactuar con la maquina, </a:t>
            </a:r>
            <a:r>
              <a:rPr lang="es-ES" sz="2000" b="1" dirty="0" smtClean="0"/>
              <a:t>ejemplos:</a:t>
            </a:r>
            <a:r>
              <a:rPr lang="es-AR" sz="2000" b="1" dirty="0" smtClean="0"/>
              <a:t> </a:t>
            </a:r>
            <a:r>
              <a:rPr lang="es-ES" sz="2000" b="1" dirty="0" smtClean="0"/>
              <a:t>Windows XP</a:t>
            </a:r>
            <a:r>
              <a:rPr lang="es-AR" sz="2000" b="1" dirty="0" smtClean="0"/>
              <a:t>, </a:t>
            </a:r>
            <a:r>
              <a:rPr lang="es-ES" sz="2000" b="1" dirty="0" smtClean="0"/>
              <a:t>Linux</a:t>
            </a:r>
            <a:r>
              <a:rPr lang="es-AR" sz="2000" b="1" dirty="0" smtClean="0"/>
              <a:t>, </a:t>
            </a:r>
            <a:r>
              <a:rPr lang="es-ES" sz="2000" b="1" dirty="0" smtClean="0"/>
              <a:t>Unix</a:t>
            </a:r>
          </a:p>
          <a:p>
            <a:pPr algn="just"/>
            <a:r>
              <a:rPr lang="es-ES" sz="2000" b="1" i="1" dirty="0" smtClean="0"/>
              <a:t>Aplicaciones </a:t>
            </a:r>
            <a:r>
              <a:rPr lang="es-ES" sz="2000" b="1" i="1" dirty="0"/>
              <a:t>o Programas</a:t>
            </a:r>
            <a:endParaRPr lang="es-AR" sz="2000" b="1" dirty="0"/>
          </a:p>
          <a:p>
            <a:pPr algn="just">
              <a:buNone/>
            </a:pPr>
            <a:r>
              <a:rPr lang="es-ES" sz="2000" b="1" dirty="0"/>
              <a:t> </a:t>
            </a:r>
            <a:r>
              <a:rPr lang="es-ES" sz="2000" b="1" dirty="0" smtClean="0"/>
              <a:t>	Son </a:t>
            </a:r>
            <a:r>
              <a:rPr lang="es-ES" sz="2000" b="1" dirty="0"/>
              <a:t>software diseñado para tareas específicas, tales como procesadores de textos, hojas de cálculos, presentaciones, </a:t>
            </a:r>
            <a:r>
              <a:rPr lang="es-ES" sz="2000" b="1" dirty="0" smtClean="0"/>
              <a:t>ejemplos</a:t>
            </a:r>
            <a:r>
              <a:rPr lang="es-AR" sz="2000" b="1" dirty="0" smtClean="0"/>
              <a:t>: </a:t>
            </a:r>
            <a:r>
              <a:rPr lang="es-ES" sz="2000" b="1" dirty="0" smtClean="0"/>
              <a:t>Word, Excel, PowerPoint</a:t>
            </a:r>
          </a:p>
          <a:p>
            <a:pPr algn="just"/>
            <a:r>
              <a:rPr lang="es-ES" sz="2000" b="1" i="1" dirty="0" smtClean="0"/>
              <a:t>Utilería</a:t>
            </a:r>
            <a:endParaRPr lang="es-AR" sz="2000" b="1" dirty="0"/>
          </a:p>
          <a:p>
            <a:pPr algn="just">
              <a:buNone/>
            </a:pPr>
            <a:r>
              <a:rPr lang="es-ES" sz="2000" b="1" dirty="0"/>
              <a:t> </a:t>
            </a:r>
            <a:r>
              <a:rPr lang="es-ES" sz="2000" b="1" dirty="0" smtClean="0"/>
              <a:t>	Son </a:t>
            </a:r>
            <a:r>
              <a:rPr lang="es-ES" sz="2000" b="1" dirty="0"/>
              <a:t>programas especiales que sirven para revisar ciertos aspectos del funcionamiento del sistema, tanto de hardware como de software. Por ejemplo las interfaces que facilitan la navegación entre directorios (carpetas) y el manejo de archivos tales como Explorador de Windows</a:t>
            </a:r>
            <a:r>
              <a:rPr lang="es-ES" sz="2000" b="1" dirty="0" smtClean="0"/>
              <a:t>.</a:t>
            </a:r>
            <a:endParaRPr lang="es-AR" sz="2000" b="1" dirty="0"/>
          </a:p>
        </p:txBody>
      </p:sp>
      <p:sp>
        <p:nvSpPr>
          <p:cNvPr id="11" name="10 Rectángulo"/>
          <p:cNvSpPr/>
          <p:nvPr/>
        </p:nvSpPr>
        <p:spPr>
          <a:xfrm>
            <a:off x="639202" y="142852"/>
            <a:ext cx="793332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 SOFTWARE SE DIVIDE </a:t>
            </a:r>
          </a:p>
          <a:p>
            <a:pPr algn="ctr"/>
            <a:r>
              <a:rPr lang="es-E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TRES CATEGORIAS BASICAS</a:t>
            </a:r>
            <a:endParaRPr lang="es-E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Son los dispositivos conectados al computador que permiten la entrada y/o salida de los datos, por lo que podemos clasificarlos como:</a:t>
            </a:r>
            <a:endParaRPr lang="es-AR" b="1" dirty="0"/>
          </a:p>
          <a:p>
            <a:pPr>
              <a:buNone/>
            </a:pPr>
            <a:r>
              <a:rPr lang="es-ES" b="1" dirty="0"/>
              <a:t> </a:t>
            </a:r>
            <a:endParaRPr lang="es-AR" b="1" dirty="0"/>
          </a:p>
          <a:p>
            <a:pPr lvl="0"/>
            <a:r>
              <a:rPr lang="es-ES" b="1" dirty="0"/>
              <a:t>Periféricos de </a:t>
            </a:r>
            <a:r>
              <a:rPr lang="es-ES" b="1" dirty="0" smtClean="0"/>
              <a:t>entrada</a:t>
            </a:r>
            <a:endParaRPr lang="es-AR" b="1" dirty="0"/>
          </a:p>
          <a:p>
            <a:pPr lvl="0"/>
            <a:r>
              <a:rPr lang="es-ES" b="1" dirty="0"/>
              <a:t>Periféricos de </a:t>
            </a:r>
            <a:r>
              <a:rPr lang="es-ES" b="1" dirty="0" smtClean="0"/>
              <a:t>salida</a:t>
            </a:r>
            <a:endParaRPr lang="es-AR" b="1" dirty="0"/>
          </a:p>
          <a:p>
            <a:pPr lvl="0"/>
            <a:r>
              <a:rPr lang="es-ES" b="1" dirty="0"/>
              <a:t>Periféricos </a:t>
            </a:r>
            <a:r>
              <a:rPr lang="es-ES" b="1" dirty="0" smtClean="0"/>
              <a:t>mixtos</a:t>
            </a:r>
            <a:endParaRPr lang="es-AR" b="1" dirty="0"/>
          </a:p>
          <a:p>
            <a:endParaRPr lang="es-AR" b="1" dirty="0"/>
          </a:p>
        </p:txBody>
      </p:sp>
      <p:sp>
        <p:nvSpPr>
          <p:cNvPr id="10" name="9 Rectángulo"/>
          <p:cNvSpPr/>
          <p:nvPr/>
        </p:nvSpPr>
        <p:spPr>
          <a:xfrm>
            <a:off x="2000232" y="285728"/>
            <a:ext cx="56209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PERIFÉRICOS</a:t>
            </a:r>
            <a:endParaRPr lang="es-E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726"/>
                <a:gridCol w="2428892"/>
                <a:gridCol w="3328982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AR" sz="2800" dirty="0" smtClean="0"/>
                        <a:t>TABLA DE PERIFÉRICOS SEGÚN SU FUNCIÓN</a:t>
                      </a:r>
                      <a:endParaRPr lang="es-A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PERIFÉRICOS</a:t>
                      </a:r>
                      <a:r>
                        <a:rPr lang="es-AR" sz="3200" baseline="0" dirty="0" smtClean="0"/>
                        <a:t> DE ENTRADA</a:t>
                      </a:r>
                      <a:endParaRPr lang="es-A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PERIFÉRICOS DE SALIDA</a:t>
                      </a:r>
                      <a:endParaRPr lang="es-A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PERIFÉRICOS MIXTOS</a:t>
                      </a:r>
                      <a:endParaRPr lang="es-A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MOUSE</a:t>
                      </a:r>
                      <a:endParaRPr lang="es-A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IMPRESORA</a:t>
                      </a:r>
                      <a:endParaRPr lang="es-A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MODEM</a:t>
                      </a:r>
                      <a:endParaRPr lang="es-A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TECLADO</a:t>
                      </a:r>
                      <a:endParaRPr lang="es-A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PARLANTES</a:t>
                      </a:r>
                      <a:endParaRPr lang="es-A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TARJETA DE RED</a:t>
                      </a:r>
                      <a:endParaRPr lang="es-A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ESCANER</a:t>
                      </a:r>
                      <a:endParaRPr lang="es-A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MONITOR</a:t>
                      </a:r>
                      <a:endParaRPr lang="es-A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3200" dirty="0" smtClean="0"/>
                        <a:t>IMPRESORA MULTIFUNCIONAL</a:t>
                      </a:r>
                      <a:endParaRPr lang="es-A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500034" y="357166"/>
            <a:ext cx="821537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EJEMPLOS DE PERIFÉRICOS</a:t>
            </a:r>
            <a:endParaRPr lang="es-ES" sz="5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500034" y="357166"/>
            <a:ext cx="821537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VENTAS DE 2006 A 2009</a:t>
            </a:r>
            <a:endParaRPr lang="es-ES" sz="5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58204" cy="282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471489">
                <a:tc gridSpan="4">
                  <a:txBody>
                    <a:bodyPr/>
                    <a:lstStyle/>
                    <a:p>
                      <a:pPr algn="ctr"/>
                      <a:r>
                        <a:rPr lang="es-CO" sz="2400" b="1" dirty="0" smtClean="0">
                          <a:solidFill>
                            <a:schemeClr val="tx1"/>
                          </a:solidFill>
                        </a:rPr>
                        <a:t>VENTAS</a:t>
                      </a:r>
                      <a:endParaRPr lang="es-CO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sz="1800" dirty="0"/>
                    </a:p>
                  </a:txBody>
                  <a:tcPr/>
                </a:tc>
              </a:tr>
              <a:tr h="4714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</a:tr>
              <a:tr h="4714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3000000</a:t>
                      </a:r>
                    </a:p>
                  </a:txBody>
                  <a:tcPr marL="9525" marR="9525" marT="9525" marB="0" anchor="b"/>
                </a:tc>
              </a:tr>
              <a:tr h="4714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PORTATIL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2000000</a:t>
                      </a:r>
                    </a:p>
                  </a:txBody>
                  <a:tcPr marL="9525" marR="9525" marT="9525" marB="0" anchor="b"/>
                </a:tc>
              </a:tr>
              <a:tr h="4714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PALM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1200000</a:t>
                      </a:r>
                    </a:p>
                  </a:txBody>
                  <a:tcPr marL="9525" marR="9525" marT="9525" marB="0" anchor="b"/>
                </a:tc>
              </a:tr>
              <a:tr h="471489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AGENDAS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600000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329</Words>
  <Application>Microsoft Office PowerPoint</Application>
  <PresentationFormat>Presentación en pantalla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PARTES DE UNA COMPUTADORA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XP Colossus Edition 2 Reloaded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DE UN PC</dc:title>
  <dc:creator>Colossus User</dc:creator>
  <cp:lastModifiedBy>Pc Gerencia</cp:lastModifiedBy>
  <cp:revision>10</cp:revision>
  <dcterms:created xsi:type="dcterms:W3CDTF">2009-03-30T22:50:17Z</dcterms:created>
  <dcterms:modified xsi:type="dcterms:W3CDTF">2013-08-26T21:04:46Z</dcterms:modified>
</cp:coreProperties>
</file>